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7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5B4FBD2-DBD7-475D-8371-AFDC607AEB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D37DC1D-60B8-4EE5-9460-99DDCF1795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8116EDD-E979-4B8F-A704-0DA233AAD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20602BA-D68C-439F-81B4-012F38AC3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BFB5D0-CF14-4486-9D8B-4012C084E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995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0296599-B9CE-4167-AEB2-C3EEF1A8F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DA5467B-63D7-4A7F-9DF7-64617E5394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20E38B-9AEE-456C-A08E-AFB1B9601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3DEB83-DDB7-47C7-9AB9-4A7569A7D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78CEBA4-1034-481E-BE59-309B9ABDD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7941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7405161-7A98-4403-8E9C-053F2B6479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49EB9DC-9322-4AA1-90A6-A085B189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30244D8-257F-42C9-8F65-A0B39575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64C262-77C7-445F-B4D8-E3C935332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69F83AD-6BB0-4290-B4B4-55828E3FB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706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C9108D-3399-45E3-83DA-CC717E4A7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F93A0A-9A9C-433D-9C09-760BA0BFF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63A6B6-CBFE-4FEA-B33A-290B0F94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72F719-11E9-4FD7-9D16-B7A3BD44E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7AF3EA-F55F-4D13-8DBA-AE12608D0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7629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05206E-7437-4FD0-88B7-B47E58EE5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EE94C2-2BC5-40BD-8FB6-01701DE16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A9331C-883B-4B58-9DC9-26F66E69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430548A-C0D8-44C6-B79A-4B110CE53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72DE143-08B2-4C69-9E5B-E9C16744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540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D850AB-DAB9-493F-B861-52BD749A4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EE8885D-92F9-4678-831F-D881FC75F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E972016-829A-43F5-9BBC-7031063C0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E70A857-2E2E-4B49-8C81-D0F392232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09504E8-F315-4175-B1BD-28516FED9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DF760C7-374A-4E05-9A7D-92BCDCCE8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5114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C5BCF4-EC69-4A01-BE37-0B5F88C7F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944E310-F618-4B8B-B631-DBA3F2A9E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E88AE30-4A24-4F89-83AA-7C4962202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1BC91D8-1F3A-44DD-AD85-F2585C5AF4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FACF43-9F56-4D43-92A2-F14301495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E0AE356-B4EE-4D8E-97EE-085D10EF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8CD81450-64BE-4815-8737-C0A38A656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3B02549-FAD3-432F-84C6-47CFD87D2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362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8E876C-900F-4875-80FA-768598F95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542C12A-726F-4549-98CE-78C10F6E3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BF2E144-3C64-40AF-9166-7F29034AD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9E20E9E6-3112-45E5-BF10-04C7A5F00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7697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4C7A2B6-680F-482F-A652-D322D55B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B9B7D759-6195-441C-BA93-B98518A5A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5A28E15-6C6A-43A0-BA21-E1AC2848E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2128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D51EB7-4060-4175-A5C6-D994B7B5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94A34B7-A35F-46A9-84A6-814953E53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A25985D-0551-4469-9F4C-303B600BAA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4C77349-96A9-42FC-82DE-04A030A9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53EC684-8468-44E7-8C6E-D94153915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0CB74CD-9171-4F03-8862-0B36AC58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905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EC2DFAA-418E-4344-83B1-98F53465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9668076-088B-41F5-A818-067813326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CB0EFEE-1B56-4AF3-96B7-91A6B0143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048923A-A0C2-4859-A935-578EC5857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F2327-E32C-4D8A-84AE-DF082666F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C2F4A86-34EA-46CC-A616-277EB529E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044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82B1BB5-D777-4674-9070-3760CC566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8A28B29-78FE-48D1-87CA-C3C3E7567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B95FAE-F4B7-4438-98C1-435043A99F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14AA2-6F91-4D1A-A36D-1CF49F2A443C}" type="datetimeFigureOut">
              <a:rPr lang="ko-KR" altLang="en-US" smtClean="0"/>
              <a:t>2025-11-21</a:t>
            </a:fld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5DC19C1-23AA-4A05-9DBB-2CD671A34C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E68851-BB6E-4653-A7C3-20D4F8D29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59C26A-4A7D-4100-A2F8-DA51C38C5E3B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0093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forest.kr/intr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32A1579-0587-4DE4-B5F5-8276CB8EA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31800"/>
            <a:ext cx="5262010" cy="4406900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844216"/>
            <a:chOff x="626533" y="431800"/>
            <a:chExt cx="4284134" cy="8442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홈페이지 접속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46166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주소 </a:t>
              </a:r>
              <a:r>
                <a:rPr lang="en-US" altLang="ko-KR" sz="1200" dirty="0"/>
                <a:t>: </a:t>
              </a:r>
              <a:r>
                <a:rPr lang="en-US" altLang="ko-KR" sz="1200" dirty="0">
                  <a:hlinkClick r:id="rId3"/>
                </a:rPr>
                <a:t>https://epforest.kr/intro</a:t>
              </a:r>
              <a:endParaRPr lang="en-US" altLang="ko-KR" sz="1200" dirty="0"/>
            </a:p>
            <a:p>
              <a:r>
                <a:rPr lang="ko-KR" altLang="en-US" sz="1200" dirty="0"/>
                <a:t>○ 우측 하단 </a:t>
              </a:r>
              <a:r>
                <a:rPr lang="en-US" altLang="ko-KR" sz="1200" dirty="0"/>
                <a:t>“</a:t>
              </a:r>
              <a:r>
                <a:rPr lang="ko-KR" altLang="en-US" sz="1200" dirty="0"/>
                <a:t>자치회관 통합 예약</a:t>
              </a:r>
              <a:r>
                <a:rPr lang="en-US" altLang="ko-KR" sz="1200" dirty="0"/>
                <a:t>”</a:t>
              </a:r>
              <a:r>
                <a:rPr lang="ko-KR" altLang="en-US" sz="1200" dirty="0"/>
                <a:t> 클릭</a:t>
              </a:r>
              <a:endParaRPr lang="en-US" altLang="ko-KR" sz="1200" dirty="0"/>
            </a:p>
          </p:txBody>
        </p:sp>
      </p:grpSp>
      <p:sp>
        <p:nvSpPr>
          <p:cNvPr id="7" name="타원 6">
            <a:extLst>
              <a:ext uri="{FF2B5EF4-FFF2-40B4-BE49-F238E27FC236}">
                <a16:creationId xmlns:a16="http://schemas.microsoft.com/office/drawing/2014/main" id="{675B5B25-1E0F-4E4B-8FB9-1F3F1C941335}"/>
              </a:ext>
            </a:extLst>
          </p:cNvPr>
          <p:cNvSpPr/>
          <p:nvPr/>
        </p:nvSpPr>
        <p:spPr>
          <a:xfrm>
            <a:off x="8534400" y="3124200"/>
            <a:ext cx="2933700" cy="19685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8567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659550"/>
            <a:chOff x="626533" y="431800"/>
            <a:chExt cx="4284134" cy="6595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로그인</a:t>
              </a:r>
              <a:r>
                <a:rPr lang="en-US" altLang="ko-KR" sz="1200" b="1" dirty="0"/>
                <a:t>(1)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276999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홈페이지 우측 상단 로그인 클릭</a:t>
              </a:r>
              <a:endParaRPr lang="en-US" altLang="ko-KR" sz="1200" dirty="0"/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B22DD43C-0646-4CEA-8742-7EC8F753D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892" y="431800"/>
            <a:ext cx="5421602" cy="5484906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A86B6C91-8699-4F2D-9C4F-75EDA6F11201}"/>
              </a:ext>
            </a:extLst>
          </p:cNvPr>
          <p:cNvSpPr/>
          <p:nvPr/>
        </p:nvSpPr>
        <p:spPr>
          <a:xfrm>
            <a:off x="11044518" y="537859"/>
            <a:ext cx="749549" cy="552983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2747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659550"/>
            <a:chOff x="626533" y="431800"/>
            <a:chExt cx="4284134" cy="6595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로그인</a:t>
              </a:r>
              <a:r>
                <a:rPr lang="en-US" altLang="ko-KR" sz="1200" b="1" dirty="0"/>
                <a:t>(2)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276999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로그인 페이지 하단 좌측 </a:t>
              </a:r>
              <a:r>
                <a:rPr lang="en-US" altLang="ko-KR" sz="1200" dirty="0"/>
                <a:t>“</a:t>
              </a:r>
              <a:r>
                <a:rPr lang="ko-KR" altLang="en-US" sz="1200" dirty="0"/>
                <a:t>회원가입</a:t>
              </a:r>
              <a:r>
                <a:rPr lang="en-US" altLang="ko-KR" sz="1200" dirty="0"/>
                <a:t>”</a:t>
              </a:r>
              <a:r>
                <a:rPr lang="ko-KR" altLang="en-US" sz="1200" dirty="0"/>
                <a:t> 클릭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53BD7E63-236F-4E02-8304-07A218AA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647" y="431800"/>
            <a:ext cx="5000000" cy="4971429"/>
          </a:xfrm>
          <a:prstGeom prst="rect">
            <a:avLst/>
          </a:prstGeom>
        </p:spPr>
      </p:pic>
      <p:sp>
        <p:nvSpPr>
          <p:cNvPr id="7" name="타원 6">
            <a:extLst>
              <a:ext uri="{FF2B5EF4-FFF2-40B4-BE49-F238E27FC236}">
                <a16:creationId xmlns:a16="http://schemas.microsoft.com/office/drawing/2014/main" id="{75D34EEC-2B23-4CFD-862E-D97254818E11}"/>
              </a:ext>
            </a:extLst>
          </p:cNvPr>
          <p:cNvSpPr/>
          <p:nvPr/>
        </p:nvSpPr>
        <p:spPr>
          <a:xfrm>
            <a:off x="7557247" y="4437505"/>
            <a:ext cx="1169894" cy="564801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82575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2690875"/>
            <a:chOff x="626533" y="431800"/>
            <a:chExt cx="4284134" cy="269087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회원가입</a:t>
              </a:r>
              <a:r>
                <a:rPr lang="en-US" altLang="ko-KR" sz="1200" b="1" dirty="0"/>
                <a:t>(1)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2308324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회원 정보 입력</a:t>
              </a:r>
              <a:r>
                <a:rPr lang="en-US" altLang="ko-KR" sz="1200" dirty="0"/>
                <a:t>(1/2)</a:t>
              </a:r>
            </a:p>
            <a:p>
              <a:r>
                <a:rPr lang="en-US" altLang="ko-KR" sz="1200" dirty="0"/>
                <a:t>  1. </a:t>
              </a:r>
              <a:r>
                <a:rPr lang="ko-KR" altLang="en-US" sz="1200" dirty="0"/>
                <a:t>이메일 주소 입력</a:t>
              </a:r>
              <a:endParaRPr lang="en-US" altLang="ko-KR" sz="1200" dirty="0"/>
            </a:p>
            <a:p>
              <a:r>
                <a:rPr lang="en-US" altLang="ko-KR" sz="1200" dirty="0"/>
                <a:t>  2. </a:t>
              </a:r>
              <a:r>
                <a:rPr lang="ko-KR" altLang="en-US" sz="1200" dirty="0"/>
                <a:t>비밀번호 입력</a:t>
              </a:r>
              <a:endParaRPr lang="en-US" altLang="ko-KR" sz="1200" dirty="0"/>
            </a:p>
            <a:p>
              <a:r>
                <a:rPr lang="en-US" altLang="ko-KR" sz="1200" dirty="0"/>
                <a:t>  3. </a:t>
              </a:r>
              <a:r>
                <a:rPr lang="ko-KR" altLang="en-US" sz="1200" dirty="0"/>
                <a:t>비밀번호 확인</a:t>
              </a:r>
              <a:endParaRPr lang="en-US" altLang="ko-KR" sz="1200" dirty="0"/>
            </a:p>
            <a:p>
              <a:r>
                <a:rPr lang="en-US" altLang="ko-KR" sz="1200" dirty="0"/>
                <a:t>  4. </a:t>
              </a:r>
              <a:r>
                <a:rPr lang="ko-KR" altLang="en-US" sz="1200" dirty="0"/>
                <a:t>이름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실명</a:t>
              </a:r>
              <a:r>
                <a:rPr lang="en-US" altLang="ko-KR" sz="1200" dirty="0"/>
                <a:t>) </a:t>
              </a:r>
              <a:r>
                <a:rPr lang="ko-KR" altLang="en-US" sz="1200" dirty="0"/>
                <a:t>입력</a:t>
              </a:r>
              <a:endParaRPr lang="en-US" altLang="ko-KR" sz="1200" dirty="0"/>
            </a:p>
            <a:p>
              <a:r>
                <a:rPr lang="en-US" altLang="ko-KR" sz="1200" dirty="0"/>
                <a:t>  5. </a:t>
              </a:r>
              <a:r>
                <a:rPr lang="ko-KR" altLang="en-US" sz="1200" dirty="0"/>
                <a:t>닉네임 입력 </a:t>
              </a:r>
              <a:r>
                <a:rPr lang="en-US" altLang="ko-KR" sz="1200" dirty="0"/>
                <a:t>: </a:t>
              </a:r>
              <a:r>
                <a:rPr lang="ko-KR" altLang="en-US" sz="1200" dirty="0"/>
                <a:t>동일 닉네임 회원가입 처리 불가</a:t>
              </a:r>
              <a:endParaRPr lang="en-US" altLang="ko-KR" sz="1200" dirty="0"/>
            </a:p>
            <a:p>
              <a:r>
                <a:rPr lang="en-US" altLang="ko-KR" sz="1200" dirty="0"/>
                <a:t>  6. </a:t>
              </a:r>
              <a:r>
                <a:rPr lang="ko-KR" altLang="en-US" sz="1200" dirty="0"/>
                <a:t>휴대폰 번호 입력</a:t>
              </a:r>
              <a:endParaRPr lang="en-US" altLang="ko-KR" sz="1200" dirty="0"/>
            </a:p>
            <a:p>
              <a:r>
                <a:rPr lang="en-US" altLang="ko-KR" sz="1200" dirty="0"/>
                <a:t>  7. </a:t>
              </a:r>
              <a:r>
                <a:rPr lang="ko-KR" altLang="en-US" sz="1200" dirty="0"/>
                <a:t>거주 지역 설정 </a:t>
              </a:r>
              <a:r>
                <a:rPr lang="en-US" altLang="ko-KR" sz="1200" dirty="0"/>
                <a:t>: </a:t>
              </a:r>
              <a:r>
                <a:rPr lang="ko-KR" altLang="en-US" sz="1200" dirty="0"/>
                <a:t>은평구 및 해당 동 </a:t>
              </a:r>
              <a:r>
                <a:rPr lang="en-US" altLang="ko-KR" sz="1200" dirty="0"/>
                <a:t>/ </a:t>
              </a:r>
              <a:r>
                <a:rPr lang="ko-KR" altLang="en-US" sz="1200" dirty="0"/>
                <a:t>기타</a:t>
              </a:r>
              <a:r>
                <a:rPr lang="en-US" altLang="ko-KR" sz="1200" dirty="0"/>
                <a:t>(</a:t>
              </a:r>
              <a:r>
                <a:rPr lang="ko-KR" altLang="en-US" sz="1200" dirty="0"/>
                <a:t>은평구 외</a:t>
              </a:r>
              <a:r>
                <a:rPr lang="en-US" altLang="ko-KR" sz="1200" dirty="0"/>
                <a:t>)</a:t>
              </a:r>
            </a:p>
            <a:p>
              <a:r>
                <a:rPr lang="en-US" altLang="ko-KR" sz="1200" dirty="0"/>
                <a:t>      ※ </a:t>
              </a:r>
              <a:r>
                <a:rPr lang="ko-KR" altLang="en-US" sz="1200" dirty="0"/>
                <a:t>거주 지역 설정에 따라 강좌 수강 신청에 제한이 있을 수 있음</a:t>
              </a:r>
              <a:endParaRPr lang="en-US" altLang="ko-KR" sz="1200" dirty="0"/>
            </a:p>
            <a:p>
              <a:r>
                <a:rPr lang="en-US" altLang="ko-KR" sz="1200" dirty="0"/>
                <a:t>         (</a:t>
              </a:r>
              <a:r>
                <a:rPr lang="ko-KR" altLang="en-US" sz="1200" dirty="0"/>
                <a:t>프로그램 신청대상 설정 시 지역 구분 가능</a:t>
              </a:r>
              <a:r>
                <a:rPr lang="en-US" altLang="ko-KR" sz="1200" dirty="0"/>
                <a:t>)</a:t>
              </a:r>
              <a:r>
                <a:rPr lang="ko-KR" altLang="en-US" sz="1200" dirty="0"/>
                <a:t> </a:t>
              </a:r>
              <a:endParaRPr lang="en-US" altLang="ko-KR" sz="1200" dirty="0"/>
            </a:p>
            <a:p>
              <a:endParaRPr lang="en-US" altLang="ko-KR" sz="1200" dirty="0"/>
            </a:p>
            <a:p>
              <a:r>
                <a:rPr lang="ko-KR" altLang="en-US" sz="1200" dirty="0"/>
                <a:t>○</a:t>
              </a:r>
              <a:r>
                <a:rPr lang="en-US" altLang="ko-KR" sz="1200" dirty="0"/>
                <a:t> </a:t>
              </a:r>
              <a:r>
                <a:rPr lang="ko-KR" altLang="en-US" sz="1200" dirty="0"/>
                <a:t>이하 다음 페이지에서 설명</a:t>
              </a:r>
              <a:endParaRPr lang="en-US" altLang="ko-KR" sz="1200" dirty="0"/>
            </a:p>
          </p:txBody>
        </p:sp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id="{14E9D238-89A7-44EF-B432-289822A0F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138" y="431800"/>
            <a:ext cx="3241568" cy="5608065"/>
          </a:xfrm>
          <a:prstGeom prst="rect">
            <a:avLst/>
          </a:prstGeom>
        </p:spPr>
      </p:pic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88D17B85-78F2-4FBE-99A7-CEE6B04FBFCD}"/>
              </a:ext>
            </a:extLst>
          </p:cNvPr>
          <p:cNvCxnSpPr/>
          <p:nvPr/>
        </p:nvCxnSpPr>
        <p:spPr>
          <a:xfrm>
            <a:off x="7705165" y="1573306"/>
            <a:ext cx="44375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71FEB731-51C8-480D-8DB9-1E225A00E570}"/>
              </a:ext>
            </a:extLst>
          </p:cNvPr>
          <p:cNvCxnSpPr/>
          <p:nvPr/>
        </p:nvCxnSpPr>
        <p:spPr>
          <a:xfrm>
            <a:off x="7705165" y="2151527"/>
            <a:ext cx="44375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AB03DF58-4F98-47AA-9739-65954725D660}"/>
              </a:ext>
            </a:extLst>
          </p:cNvPr>
          <p:cNvCxnSpPr>
            <a:cxnSpLocks/>
          </p:cNvCxnSpPr>
          <p:nvPr/>
        </p:nvCxnSpPr>
        <p:spPr>
          <a:xfrm>
            <a:off x="7705165" y="2729748"/>
            <a:ext cx="699247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8046F847-F5F7-480E-81BB-E08A7C8C9C77}"/>
              </a:ext>
            </a:extLst>
          </p:cNvPr>
          <p:cNvCxnSpPr/>
          <p:nvPr/>
        </p:nvCxnSpPr>
        <p:spPr>
          <a:xfrm>
            <a:off x="7705165" y="3321419"/>
            <a:ext cx="44375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4C5BEB53-F38B-4CDD-B9C5-D5FAD01D0987}"/>
              </a:ext>
            </a:extLst>
          </p:cNvPr>
          <p:cNvCxnSpPr/>
          <p:nvPr/>
        </p:nvCxnSpPr>
        <p:spPr>
          <a:xfrm>
            <a:off x="7705165" y="3913092"/>
            <a:ext cx="44375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45776F99-A4AF-4D42-A02E-DED4FE243F8A}"/>
              </a:ext>
            </a:extLst>
          </p:cNvPr>
          <p:cNvCxnSpPr>
            <a:cxnSpLocks/>
          </p:cNvCxnSpPr>
          <p:nvPr/>
        </p:nvCxnSpPr>
        <p:spPr>
          <a:xfrm>
            <a:off x="7705165" y="4491315"/>
            <a:ext cx="699247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147BDCEA-5513-4E10-9F2F-5C23B31DE923}"/>
              </a:ext>
            </a:extLst>
          </p:cNvPr>
          <p:cNvCxnSpPr/>
          <p:nvPr/>
        </p:nvCxnSpPr>
        <p:spPr>
          <a:xfrm>
            <a:off x="7705165" y="5082989"/>
            <a:ext cx="44375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040B9FA9-B5D7-4AA7-8487-44153B20EB3D}"/>
              </a:ext>
            </a:extLst>
          </p:cNvPr>
          <p:cNvCxnSpPr/>
          <p:nvPr/>
        </p:nvCxnSpPr>
        <p:spPr>
          <a:xfrm>
            <a:off x="7705165" y="5674661"/>
            <a:ext cx="443753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223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1582880"/>
            <a:chOff x="626533" y="431800"/>
            <a:chExt cx="4284134" cy="15828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회원가입</a:t>
              </a:r>
              <a:r>
                <a:rPr lang="en-US" altLang="ko-KR" sz="1200" b="1" dirty="0"/>
                <a:t>(2)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1200329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회원 정보 입력</a:t>
              </a:r>
              <a:r>
                <a:rPr lang="en-US" altLang="ko-KR" sz="1200" dirty="0"/>
                <a:t>(2/2)</a:t>
              </a:r>
            </a:p>
            <a:p>
              <a:r>
                <a:rPr lang="en-US" altLang="ko-KR" sz="1200" dirty="0"/>
                <a:t>  1. </a:t>
              </a:r>
              <a:r>
                <a:rPr lang="ko-KR" altLang="en-US" sz="1200" dirty="0"/>
                <a:t>가입 그룹 선택 </a:t>
              </a:r>
              <a:r>
                <a:rPr lang="en-US" altLang="ko-KR" sz="1200" dirty="0"/>
                <a:t>: </a:t>
              </a:r>
              <a:r>
                <a:rPr lang="ko-KR" altLang="en-US" sz="1200" dirty="0"/>
                <a:t>자치회관 이용과는 무관하여 자율 선택 가능</a:t>
              </a:r>
              <a:endParaRPr lang="en-US" altLang="ko-KR" sz="1200" dirty="0"/>
            </a:p>
            <a:p>
              <a:r>
                <a:rPr lang="en-US" altLang="ko-KR" sz="1200" dirty="0"/>
                <a:t>  2. </a:t>
              </a:r>
              <a:r>
                <a:rPr lang="ko-KR" altLang="en-US" sz="1200" dirty="0"/>
                <a:t>성별 입력</a:t>
              </a:r>
              <a:endParaRPr lang="en-US" altLang="ko-KR" sz="1200" dirty="0"/>
            </a:p>
            <a:p>
              <a:r>
                <a:rPr lang="en-US" altLang="ko-KR" sz="1200" dirty="0"/>
                <a:t>  3. </a:t>
              </a:r>
              <a:r>
                <a:rPr lang="ko-KR" altLang="en-US" sz="1200" dirty="0"/>
                <a:t>생년월일 입력</a:t>
              </a:r>
              <a:endParaRPr lang="en-US" altLang="ko-KR" sz="1200" dirty="0"/>
            </a:p>
            <a:p>
              <a:r>
                <a:rPr lang="en-US" altLang="ko-KR" sz="1200" dirty="0"/>
                <a:t>  4. </a:t>
              </a:r>
              <a:r>
                <a:rPr lang="ko-KR" altLang="en-US" sz="1200" dirty="0"/>
                <a:t>개인정보처리방침 및 이용약관 동의 클릭</a:t>
              </a:r>
              <a:endParaRPr lang="en-US" altLang="ko-KR" sz="1200" dirty="0"/>
            </a:p>
            <a:p>
              <a:r>
                <a:rPr lang="en-US" altLang="ko-KR" sz="1200" dirty="0"/>
                <a:t>  5. “</a:t>
              </a:r>
              <a:r>
                <a:rPr lang="ko-KR" altLang="en-US" sz="1200" dirty="0"/>
                <a:t>가입</a:t>
              </a:r>
              <a:r>
                <a:rPr lang="en-US" altLang="ko-KR" sz="1200" dirty="0"/>
                <a:t>”</a:t>
              </a:r>
              <a:r>
                <a:rPr lang="ko-KR" altLang="en-US" sz="1200" dirty="0"/>
                <a:t> 클릭</a:t>
              </a:r>
              <a:endParaRPr lang="en-US" altLang="ko-KR" sz="1200" dirty="0"/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FF61AAEA-E376-4745-AF1C-C7BD3AC0C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87" y="431800"/>
            <a:ext cx="3959878" cy="5966507"/>
          </a:xfrm>
          <a:prstGeom prst="rect">
            <a:avLst/>
          </a:prstGeom>
        </p:spPr>
      </p:pic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35A70142-B48C-426B-AAC4-8F50528DD078}"/>
              </a:ext>
            </a:extLst>
          </p:cNvPr>
          <p:cNvCxnSpPr>
            <a:cxnSpLocks/>
          </p:cNvCxnSpPr>
          <p:nvPr/>
        </p:nvCxnSpPr>
        <p:spPr>
          <a:xfrm>
            <a:off x="7705165" y="605122"/>
            <a:ext cx="699247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68215795-0A3C-4C2F-99F6-F0D4EE07F90C}"/>
              </a:ext>
            </a:extLst>
          </p:cNvPr>
          <p:cNvCxnSpPr>
            <a:cxnSpLocks/>
          </p:cNvCxnSpPr>
          <p:nvPr/>
        </p:nvCxnSpPr>
        <p:spPr>
          <a:xfrm>
            <a:off x="7615519" y="5248842"/>
            <a:ext cx="699247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48978FA7-CFB4-4D99-B4A4-4A7116AE8E4E}"/>
              </a:ext>
            </a:extLst>
          </p:cNvPr>
          <p:cNvCxnSpPr>
            <a:cxnSpLocks/>
          </p:cNvCxnSpPr>
          <p:nvPr/>
        </p:nvCxnSpPr>
        <p:spPr>
          <a:xfrm>
            <a:off x="7593108" y="4755786"/>
            <a:ext cx="596151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>
            <a:extLst>
              <a:ext uri="{FF2B5EF4-FFF2-40B4-BE49-F238E27FC236}">
                <a16:creationId xmlns:a16="http://schemas.microsoft.com/office/drawing/2014/main" id="{1516EFA3-2E30-4A9C-9E95-697C64087014}"/>
              </a:ext>
            </a:extLst>
          </p:cNvPr>
          <p:cNvSpPr/>
          <p:nvPr/>
        </p:nvSpPr>
        <p:spPr>
          <a:xfrm>
            <a:off x="7234517" y="5487386"/>
            <a:ext cx="2662517" cy="103044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9474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844216"/>
            <a:chOff x="626533" y="431800"/>
            <a:chExt cx="4284134" cy="84421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회원가입</a:t>
              </a:r>
              <a:r>
                <a:rPr lang="en-US" altLang="ko-KR" sz="1200" b="1" dirty="0"/>
                <a:t>(3)</a:t>
              </a:r>
              <a:r>
                <a:rPr lang="ko-KR" altLang="en-US" sz="1200" b="1" dirty="0"/>
                <a:t> 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461665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이메일 인증</a:t>
              </a:r>
              <a:endParaRPr lang="en-US" altLang="ko-KR" sz="1200" dirty="0"/>
            </a:p>
            <a:p>
              <a:r>
                <a:rPr lang="en-US" altLang="ko-KR" sz="1200" dirty="0"/>
                <a:t> - </a:t>
              </a:r>
              <a:r>
                <a:rPr lang="ko-KR" altLang="en-US" sz="1200" dirty="0"/>
                <a:t>개인 이메일에서 관련 인증 후</a:t>
              </a:r>
              <a:r>
                <a:rPr lang="en-US" altLang="ko-KR" sz="1200" dirty="0"/>
                <a:t>,</a:t>
              </a:r>
              <a:r>
                <a:rPr lang="ko-KR" altLang="en-US" sz="1200" dirty="0"/>
                <a:t> 회원가입 처리 완료됨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596684A2-EEB0-41AE-B5C0-C8A6F986E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70" y="431800"/>
            <a:ext cx="4675930" cy="3971429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93745C4B-E593-41C2-A0C5-F9CECE6A6FD7}"/>
              </a:ext>
            </a:extLst>
          </p:cNvPr>
          <p:cNvSpPr/>
          <p:nvPr/>
        </p:nvSpPr>
        <p:spPr>
          <a:xfrm>
            <a:off x="6980517" y="1353199"/>
            <a:ext cx="4026150" cy="103044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611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2126632-2A45-46A5-8FBA-E6228A63CE06}"/>
              </a:ext>
            </a:extLst>
          </p:cNvPr>
          <p:cNvGrpSpPr/>
          <p:nvPr/>
        </p:nvGrpSpPr>
        <p:grpSpPr>
          <a:xfrm>
            <a:off x="626533" y="431800"/>
            <a:ext cx="5040000" cy="1213548"/>
            <a:chOff x="626533" y="431800"/>
            <a:chExt cx="4284134" cy="121354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21D308-8FAD-4942-B687-3503D154FD15}"/>
                </a:ext>
              </a:extLst>
            </p:cNvPr>
            <p:cNvSpPr txBox="1"/>
            <p:nvPr/>
          </p:nvSpPr>
          <p:spPr>
            <a:xfrm>
              <a:off x="626533" y="431800"/>
              <a:ext cx="4284134" cy="27699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[ </a:t>
              </a:r>
              <a:r>
                <a:rPr lang="ko-KR" altLang="en-US" sz="1200" b="1" dirty="0"/>
                <a:t>기타 </a:t>
              </a:r>
              <a:r>
                <a:rPr lang="en-US" altLang="ko-KR" sz="1200" b="1" dirty="0"/>
                <a:t>: </a:t>
              </a:r>
              <a:r>
                <a:rPr lang="ko-KR" altLang="en-US" sz="1200" b="1" dirty="0"/>
                <a:t>로그인 비밀번호 재설정</a:t>
              </a:r>
              <a:r>
                <a:rPr lang="en-US" altLang="ko-KR" sz="1200" b="1" dirty="0"/>
                <a:t>]</a:t>
              </a:r>
              <a:endParaRPr lang="ko-KR" altLang="en-US" sz="1200" b="1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613D632-90BC-4719-A941-51D297203022}"/>
                </a:ext>
              </a:extLst>
            </p:cNvPr>
            <p:cNvSpPr txBox="1"/>
            <p:nvPr/>
          </p:nvSpPr>
          <p:spPr>
            <a:xfrm>
              <a:off x="626533" y="814351"/>
              <a:ext cx="4284134" cy="830997"/>
            </a:xfrm>
            <a:prstGeom prst="rect">
              <a:avLst/>
            </a:prstGeom>
            <a:noFill/>
            <a:ln w="25400">
              <a:solidFill>
                <a:schemeClr val="accent1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1200" dirty="0"/>
                <a:t>○ 이메일 로그인 비밀번호를 잊어버린 경우 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비밀번호 재설정 클릭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회원가입한 </a:t>
              </a:r>
              <a:r>
                <a:rPr lang="ko-KR" altLang="en-US" sz="1200" dirty="0" err="1"/>
                <a:t>이메일주소</a:t>
              </a:r>
              <a:r>
                <a:rPr lang="ko-KR" altLang="en-US" sz="1200" dirty="0"/>
                <a:t> 입력</a:t>
              </a:r>
              <a:endParaRPr lang="en-US" altLang="ko-KR" sz="1200" dirty="0"/>
            </a:p>
            <a:p>
              <a:r>
                <a:rPr lang="en-US" altLang="ko-KR" sz="1200" dirty="0"/>
                <a:t>  - </a:t>
              </a:r>
              <a:r>
                <a:rPr lang="ko-KR" altLang="en-US" sz="1200" dirty="0"/>
                <a:t>해당 이메일에서 비밀번호 재설정</a:t>
              </a:r>
              <a:endParaRPr lang="en-US" altLang="ko-KR" sz="1200" dirty="0"/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53BD7E63-236F-4E02-8304-07A218AAE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934373"/>
            <a:ext cx="3530600" cy="4282277"/>
          </a:xfrm>
          <a:prstGeom prst="rect">
            <a:avLst/>
          </a:prstGeom>
        </p:spPr>
      </p:pic>
      <p:sp>
        <p:nvSpPr>
          <p:cNvPr id="9" name="타원 8">
            <a:extLst>
              <a:ext uri="{FF2B5EF4-FFF2-40B4-BE49-F238E27FC236}">
                <a16:creationId xmlns:a16="http://schemas.microsoft.com/office/drawing/2014/main" id="{2A34A831-0BA7-4E21-9B0D-42122B3C8A17}"/>
              </a:ext>
            </a:extLst>
          </p:cNvPr>
          <p:cNvSpPr/>
          <p:nvPr/>
        </p:nvSpPr>
        <p:spPr>
          <a:xfrm>
            <a:off x="1880514" y="5388304"/>
            <a:ext cx="1245239" cy="646895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7075D0D-E02F-44C2-93B3-75991EB26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056" y="1953034"/>
            <a:ext cx="3183860" cy="419946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CA7234F3-5F32-49B8-8C7A-810F32F40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16" y="1943703"/>
            <a:ext cx="3048018" cy="3407283"/>
          </a:xfrm>
          <a:prstGeom prst="rect">
            <a:avLst/>
          </a:prstGeom>
        </p:spPr>
      </p:pic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5657E446-4B7D-427E-A7D6-0FADCAABDC1E}"/>
              </a:ext>
            </a:extLst>
          </p:cNvPr>
          <p:cNvCxnSpPr/>
          <p:nvPr/>
        </p:nvCxnSpPr>
        <p:spPr>
          <a:xfrm>
            <a:off x="3386667" y="3877733"/>
            <a:ext cx="60113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D960B587-DCE6-4F78-AE53-243F6286762B}"/>
              </a:ext>
            </a:extLst>
          </p:cNvPr>
          <p:cNvCxnSpPr/>
          <p:nvPr/>
        </p:nvCxnSpPr>
        <p:spPr>
          <a:xfrm>
            <a:off x="7264383" y="3877733"/>
            <a:ext cx="60113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585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249</Words>
  <Application>Microsoft Office PowerPoint</Application>
  <PresentationFormat>와이드스크린</PresentationFormat>
  <Paragraphs>35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9</cp:revision>
  <dcterms:created xsi:type="dcterms:W3CDTF">2025-09-10T04:13:16Z</dcterms:created>
  <dcterms:modified xsi:type="dcterms:W3CDTF">2025-11-21T00:19:36Z</dcterms:modified>
</cp:coreProperties>
</file>