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212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6858000" cy="9144000" type="screen4x3"/>
  <p:notesSz cx="6864350" cy="999648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78">
          <p15:clr>
            <a:srgbClr val="A4A3A4"/>
          </p15:clr>
        </p15:guide>
        <p15:guide id="2" pos="215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1A66EDD-3DAB-4C5B-A090-DC80EC1FD486}" styleName="Normal Style 1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lum val="9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lum val="8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lum val="8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128" autoAdjust="0"/>
  </p:normalViewPr>
  <p:slideViewPr>
    <p:cSldViewPr>
      <p:cViewPr varScale="1">
        <p:scale>
          <a:sx n="67" d="100"/>
          <a:sy n="67" d="100"/>
        </p:scale>
        <p:origin x="936" y="78"/>
      </p:cViewPr>
      <p:guideLst>
        <p:guide orient="horz" pos="2878"/>
        <p:guide pos="215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4551" cy="499825"/>
          </a:xfrm>
          <a:prstGeom prst="rect">
            <a:avLst/>
          </a:prstGeom>
        </p:spPr>
        <p:txBody>
          <a:bodyPr vert="horz" lIns="92181" tIns="46090" rIns="92181" bIns="4609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8211" y="0"/>
            <a:ext cx="2974551" cy="499825"/>
          </a:xfrm>
          <a:prstGeom prst="rect">
            <a:avLst/>
          </a:prstGeom>
        </p:spPr>
        <p:txBody>
          <a:bodyPr vert="horz" lIns="92181" tIns="46090" rIns="92181" bIns="46090"/>
          <a:lstStyle>
            <a:lvl1pPr algn="r">
              <a:defRPr sz="1200"/>
            </a:lvl1pPr>
          </a:lstStyle>
          <a:p>
            <a:pPr lvl="0">
              <a:defRPr/>
            </a:pPr>
            <a:fld id="{EF47858D-C8CA-4856-9998-72522C526B6C}" type="datetime1">
              <a:rPr lang="ko-KR" altLang="en-US"/>
              <a:pPr lvl="0">
                <a:defRPr/>
              </a:pPr>
              <a:t>2024-03-01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2025650" y="749300"/>
            <a:ext cx="2813050" cy="3749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81" tIns="46090" rIns="92181" bIns="4609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6436" y="4748333"/>
            <a:ext cx="5491480" cy="4498419"/>
          </a:xfrm>
          <a:prstGeom prst="rect">
            <a:avLst/>
          </a:prstGeom>
        </p:spPr>
        <p:txBody>
          <a:bodyPr vert="horz" lIns="92181" tIns="46090" rIns="92181" bIns="46090"/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494928"/>
            <a:ext cx="2974551" cy="499825"/>
          </a:xfrm>
          <a:prstGeom prst="rect">
            <a:avLst/>
          </a:prstGeom>
        </p:spPr>
        <p:txBody>
          <a:bodyPr vert="horz" lIns="92181" tIns="46090" rIns="92181" bIns="4609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8211" y="9494928"/>
            <a:ext cx="2974551" cy="499825"/>
          </a:xfrm>
          <a:prstGeom prst="rect">
            <a:avLst/>
          </a:prstGeom>
        </p:spPr>
        <p:txBody>
          <a:bodyPr vert="horz" lIns="92181" tIns="46090" rIns="92181" bIns="46090" anchor="b"/>
          <a:lstStyle>
            <a:lvl1pPr algn="r">
              <a:defRPr sz="1200"/>
            </a:lvl1pPr>
          </a:lstStyle>
          <a:p>
            <a:pPr lvl="0">
              <a:defRPr/>
            </a:pPr>
            <a:fld id="{E1E40BDB-51A2-4D6E-B1F2-C5D2E8F703EC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E1E40BDB-51A2-4D6E-B1F2-C5D2E8F703EC}" type="slidenum">
              <a:rPr lang="ko-KR" altLang="en-US" smtClean="0"/>
              <a:pPr lvl="0">
                <a:defRPr/>
              </a:pPr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8616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E1E40BDB-51A2-4D6E-B1F2-C5D2E8F703EC}" type="slidenum">
              <a:rPr lang="ko-KR" altLang="en-US" smtClean="0"/>
              <a:pPr lvl="0">
                <a:defRPr/>
              </a:pPr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64552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E1E40BDB-51A2-4D6E-B1F2-C5D2E8F703EC}" type="slidenum">
              <a:rPr lang="ko-KR" altLang="en-US" smtClean="0"/>
              <a:pPr lvl="0">
                <a:defRPr/>
              </a:pPr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6672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E1E40BDB-51A2-4D6E-B1F2-C5D2E8F703EC}" type="slidenum">
              <a:rPr lang="ko-KR" altLang="en-US" smtClean="0"/>
              <a:pPr lvl="0">
                <a:defRPr/>
              </a:pPr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1486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E1E40BDB-51A2-4D6E-B1F2-C5D2E8F703EC}" type="slidenum">
              <a:rPr lang="ko-KR" altLang="en-US" smtClean="0"/>
              <a:pPr lvl="0">
                <a:defRPr/>
              </a:pPr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6786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E1E40BDB-51A2-4D6E-B1F2-C5D2E8F703EC}" type="slidenum">
              <a:rPr lang="ko-KR" altLang="en-US" smtClean="0"/>
              <a:pPr lvl="0">
                <a:defRPr/>
              </a:pPr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9888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E1E40BDB-51A2-4D6E-B1F2-C5D2E8F703EC}" type="slidenum">
              <a:rPr lang="ko-KR" altLang="en-US" smtClean="0"/>
              <a:pPr lvl="0">
                <a:defRPr/>
              </a:pPr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5139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E1E40BDB-51A2-4D6E-B1F2-C5D2E8F703EC}" type="slidenum">
              <a:rPr lang="ko-KR" altLang="en-US" smtClean="0"/>
              <a:pPr lvl="0">
                <a:defRPr/>
              </a:pPr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2396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E1E40BDB-51A2-4D6E-B1F2-C5D2E8F703EC}" type="slidenum">
              <a:rPr lang="ko-KR" altLang="en-US" smtClean="0"/>
              <a:pPr lvl="0">
                <a:defRPr/>
              </a:pPr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1656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E1E40BDB-51A2-4D6E-B1F2-C5D2E8F703EC}" type="slidenum">
              <a:rPr lang="ko-KR" altLang="en-US" smtClean="0"/>
              <a:pPr lvl="0">
                <a:defRPr/>
              </a:pPr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0223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E1E40BDB-51A2-4D6E-B1F2-C5D2E8F703EC}" type="slidenum">
              <a:rPr lang="ko-KR" altLang="en-US" smtClean="0"/>
              <a:pPr lvl="0">
                <a:defRPr/>
              </a:pPr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5246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6858000" cy="9144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68866" y="7490365"/>
            <a:ext cx="5537201" cy="71628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42464" y="1355987"/>
            <a:ext cx="5384800" cy="6442191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42950" y="1346201"/>
            <a:ext cx="5384800" cy="6442191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577141" y="936092"/>
            <a:ext cx="425873" cy="757107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5726221" y="1164981"/>
            <a:ext cx="755904" cy="42519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1" y="2393247"/>
            <a:ext cx="4292601" cy="2437453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1" y="4982163"/>
            <a:ext cx="4284134" cy="2032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78007" y="7143457"/>
            <a:ext cx="910366" cy="486833"/>
          </a:xfrm>
        </p:spPr>
        <p:txBody>
          <a:bodyPr/>
          <a:lstStyle/>
          <a:p>
            <a:fld id="{A146FAA9-B9E6-4445-BFC1-35990101129B}" type="datetimeFigureOut">
              <a:rPr lang="ko-KR" altLang="en-US" smtClean="0"/>
              <a:t>2024-03-01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80533" y="7143457"/>
            <a:ext cx="3776134" cy="486833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0448" y="7143457"/>
            <a:ext cx="415517" cy="486833"/>
          </a:xfrm>
        </p:spPr>
        <p:txBody>
          <a:bodyPr/>
          <a:lstStyle>
            <a:lvl1pPr algn="ctr">
              <a:defRPr/>
            </a:lvl1pPr>
          </a:lstStyle>
          <a:p>
            <a:fld id="{27C55F8D-DEC7-4967-9FCC-5F467CC75C8E}" type="slidenum">
              <a:rPr lang="ko-KR" altLang="en-US" smtClean="0"/>
              <a:t>‹#›</a:t>
            </a:fld>
            <a:endParaRPr lang="ko-KR" altLang="en-US" dirty="0"/>
          </a:p>
        </p:txBody>
      </p:sp>
      <p:pic>
        <p:nvPicPr>
          <p:cNvPr id="15" name="Picture 2" descr="C:\Users\grinvy\Desktop\세계아동요리협회\세계아동요리협회로고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083" y="8630251"/>
            <a:ext cx="3456383" cy="44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6FAA9-B9E6-4445-BFC1-35990101129B}" type="datetimeFigureOut">
              <a:rPr lang="ko-KR" altLang="en-US" smtClean="0"/>
              <a:t>2024-03-01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55F8D-DEC7-4967-9FCC-5F467CC75C8E}" type="slidenum">
              <a:rPr lang="ko-KR" altLang="en-US" smtClean="0"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1" y="1234254"/>
            <a:ext cx="1073150" cy="635188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3666" y="1475083"/>
            <a:ext cx="3884084" cy="5870223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6FAA9-B9E6-4445-BFC1-35990101129B}" type="datetimeFigureOut">
              <a:rPr lang="ko-KR" altLang="en-US" smtClean="0"/>
              <a:t>2024-03-01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55F8D-DEC7-4967-9FCC-5F467CC75C8E}" type="slidenum">
              <a:rPr lang="ko-KR" altLang="en-US" smtClean="0"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6FAA9-B9E6-4445-BFC1-35990101129B}" type="datetimeFigureOut">
              <a:rPr lang="ko-KR" altLang="en-US" smtClean="0"/>
              <a:t>2024-03-01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55F8D-DEC7-4967-9FCC-5F467CC75C8E}" type="slidenum">
              <a:rPr lang="ko-KR" altLang="en-US" smtClean="0"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34" y="2985907"/>
            <a:ext cx="4690533" cy="1816100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2201" y="4967113"/>
            <a:ext cx="4673600" cy="1746015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6FAA9-B9E6-4445-BFC1-35990101129B}" type="datetimeFigureOut">
              <a:rPr lang="ko-KR" altLang="en-US" smtClean="0"/>
              <a:t>2024-03-01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55F8D-DEC7-4967-9FCC-5F467CC75C8E}" type="slidenum">
              <a:rPr lang="ko-KR" altLang="en-US" smtClean="0"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6FAA9-B9E6-4445-BFC1-35990101129B}" type="datetimeFigureOut">
              <a:rPr lang="ko-KR" altLang="en-US" smtClean="0"/>
              <a:t>2024-03-01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55F8D-DEC7-4967-9FCC-5F467CC75C8E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73836" y="2828543"/>
            <a:ext cx="2400300" cy="480364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497580" y="2825751"/>
            <a:ext cx="2400300" cy="480694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8402" y="2829749"/>
            <a:ext cx="2204641" cy="109361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83002" y="2829748"/>
            <a:ext cx="2208276" cy="109728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6FAA9-B9E6-4445-BFC1-35990101129B}" type="datetimeFigureOut">
              <a:rPr lang="ko-KR" altLang="en-US" smtClean="0"/>
              <a:t>2024-03-01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55F8D-DEC7-4967-9FCC-5F467CC75C8E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73836" y="3925824"/>
            <a:ext cx="2420874" cy="370636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3483863" y="3926417"/>
            <a:ext cx="2420874" cy="370636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6FAA9-B9E6-4445-BFC1-35990101129B}" type="datetimeFigureOut">
              <a:rPr lang="ko-KR" altLang="en-US" smtClean="0"/>
              <a:t>2024-03-01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55F8D-DEC7-4967-9FCC-5F467CC75C8E}" type="slidenum">
              <a:rPr lang="ko-KR" altLang="en-US" smtClean="0"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6FAA9-B9E6-4445-BFC1-35990101129B}" type="datetimeFigureOut">
              <a:rPr lang="ko-KR" altLang="en-US" smtClean="0"/>
              <a:t>2024-03-01</a:t>
            </a:fld>
            <a:endParaRPr lang="ko-KR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55F8D-DEC7-4967-9FCC-5F467CC75C8E}" type="slidenum">
              <a:rPr lang="ko-KR" altLang="en-US" smtClean="0"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6858000" cy="9144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474133" y="8077384"/>
            <a:ext cx="5791201" cy="71628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3351654" y="806884"/>
            <a:ext cx="2841706" cy="7629728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3353562" y="804672"/>
            <a:ext cx="2841706" cy="7629728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561903" y="769157"/>
            <a:ext cx="2841706" cy="7629728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562356" y="768096"/>
            <a:ext cx="2841706" cy="7629728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1778330" y="391937"/>
            <a:ext cx="425873" cy="757107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4544381" y="609571"/>
            <a:ext cx="755904" cy="42519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831732" y="2693390"/>
            <a:ext cx="2298620" cy="2004049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3640718" y="1534658"/>
            <a:ext cx="2265594" cy="616731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861094" y="4831664"/>
            <a:ext cx="2286668" cy="2800533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4756274" y="7847564"/>
            <a:ext cx="910366" cy="486833"/>
          </a:xfrm>
        </p:spPr>
        <p:txBody>
          <a:bodyPr/>
          <a:lstStyle/>
          <a:p>
            <a:fld id="{A146FAA9-B9E6-4445-BFC1-35990101129B}" type="datetimeFigureOut">
              <a:rPr lang="ko-KR" altLang="en-US" smtClean="0"/>
              <a:t>2024-03-01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685916" y="7772349"/>
            <a:ext cx="2641955" cy="486833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5667985" y="7862616"/>
            <a:ext cx="415517" cy="486833"/>
          </a:xfrm>
        </p:spPr>
        <p:txBody>
          <a:bodyPr/>
          <a:lstStyle/>
          <a:p>
            <a:fld id="{27C55F8D-DEC7-4967-9FCC-5F467CC75C8E}" type="slidenum">
              <a:rPr lang="ko-KR" altLang="en-US" smtClean="0"/>
              <a:t>‹#›</a:t>
            </a:fld>
            <a:endParaRPr lang="ko-KR" altLang="en-US" dirty="0"/>
          </a:p>
        </p:txBody>
      </p:sp>
      <p:pic>
        <p:nvPicPr>
          <p:cNvPr id="20" name="Picture 2" descr="C:\Users\jooyon\Desktop\리더스로고_s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976" y="8703026"/>
            <a:ext cx="2892760" cy="45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6858000" cy="9144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474133" y="8077384"/>
            <a:ext cx="5791201" cy="71628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561903" y="769157"/>
            <a:ext cx="2841706" cy="7629728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558794" y="767692"/>
            <a:ext cx="2841706" cy="7629728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3351654" y="806884"/>
            <a:ext cx="2841706" cy="7629728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3348576" y="805227"/>
            <a:ext cx="2841706" cy="7629728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1778330" y="391937"/>
            <a:ext cx="425873" cy="757107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4544381" y="609571"/>
            <a:ext cx="755904" cy="42519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829818" y="2694432"/>
            <a:ext cx="2297430" cy="199948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3673962" y="1609696"/>
            <a:ext cx="2185397" cy="6052549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864108" y="4828032"/>
            <a:ext cx="2283714" cy="280416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4759452" y="7851650"/>
            <a:ext cx="910366" cy="486833"/>
          </a:xfrm>
        </p:spPr>
        <p:txBody>
          <a:bodyPr/>
          <a:lstStyle/>
          <a:p>
            <a:fld id="{A146FAA9-B9E6-4445-BFC1-35990101129B}" type="datetimeFigureOut">
              <a:rPr lang="ko-KR" altLang="en-US" smtClean="0"/>
              <a:t>2024-03-01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685927" y="7774717"/>
            <a:ext cx="2489282" cy="486833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5671567" y="7866702"/>
            <a:ext cx="415517" cy="486833"/>
          </a:xfrm>
        </p:spPr>
        <p:txBody>
          <a:bodyPr/>
          <a:lstStyle/>
          <a:p>
            <a:fld id="{27C55F8D-DEC7-4967-9FCC-5F467CC75C8E}" type="slidenum">
              <a:rPr lang="ko-KR" altLang="en-US" smtClean="0"/>
              <a:t>‹#›</a:t>
            </a:fld>
            <a:endParaRPr lang="ko-KR" altLang="en-US" dirty="0"/>
          </a:p>
        </p:txBody>
      </p:sp>
      <p:pic>
        <p:nvPicPr>
          <p:cNvPr id="18" name="Picture 2" descr="C:\Users\jooyon\Desktop\리더스로고_s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976" y="8703026"/>
            <a:ext cx="2892760" cy="45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6858000" cy="9144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471488" y="8092440"/>
            <a:ext cx="5940743" cy="71628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8640" y="767080"/>
            <a:ext cx="5772150" cy="7620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48640" y="768096"/>
            <a:ext cx="5772150" cy="7620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407806" y="364121"/>
            <a:ext cx="425873" cy="757107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5920955" y="562905"/>
            <a:ext cx="755904" cy="425196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1267" y="1090110"/>
            <a:ext cx="5223934" cy="16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825676"/>
            <a:ext cx="4647304" cy="48050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40941" y="7745537"/>
            <a:ext cx="910366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A146FAA9-B9E6-4445-BFC1-35990101129B}" type="datetimeFigureOut">
              <a:rPr lang="ko-KR" altLang="en-US" smtClean="0"/>
              <a:t>2024-03-01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7745537"/>
            <a:ext cx="415514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52652" y="7745537"/>
            <a:ext cx="41551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27C55F8D-DEC7-4967-9FCC-5F467CC75C8E}" type="slidenum">
              <a:rPr lang="ko-KR" altLang="en-US" smtClean="0"/>
              <a:t>‹#›</a:t>
            </a:fld>
            <a:endParaRPr lang="ko-KR" altLang="en-US" dirty="0"/>
          </a:p>
        </p:txBody>
      </p:sp>
      <p:pic>
        <p:nvPicPr>
          <p:cNvPr id="15" name="Picture 2" descr="C:\Users\grinvy\Desktop\세계아동요리협회\세계아동요리협회로고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919" y="8755028"/>
            <a:ext cx="2538979" cy="32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1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1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1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1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1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1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1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1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1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267" y="1090110"/>
            <a:ext cx="5223934" cy="2401770"/>
          </a:xfrm>
          <a:solidFill>
            <a:srgbClr val="42C7F1"/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ko-KR" altLang="en-US" sz="3600" b="1">
                <a:solidFill>
                  <a:schemeClr val="accent2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</a:rPr>
              <a:t>건강요리와</a:t>
            </a:r>
            <a:br>
              <a:rPr lang="ko-KR" altLang="en-US" sz="3600" b="1">
                <a:solidFill>
                  <a:schemeClr val="accent2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</a:rPr>
            </a:br>
            <a:r>
              <a:rPr lang="ko-KR" altLang="en-US" sz="3600" b="1">
                <a:solidFill>
                  <a:schemeClr val="accent2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</a:rPr>
              <a:t>인지영역향상 </a:t>
            </a:r>
            <a:br>
              <a:rPr lang="ko-KR" altLang="en-US" sz="3600" b="1">
                <a:solidFill>
                  <a:schemeClr val="accent2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</a:rPr>
            </a:br>
            <a:r>
              <a:rPr lang="ko-KR" altLang="en-US" sz="3600" b="1">
                <a:solidFill>
                  <a:schemeClr val="accent2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</a:rPr>
              <a:t>치매예방 실버인지요리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3779912"/>
            <a:ext cx="4647304" cy="4104456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endParaRPr lang="ko-KR" altLang="en-US" dirty="0"/>
          </a:p>
          <a:p>
            <a:pPr marL="0" indent="0" algn="ctr">
              <a:buNone/>
              <a:defRPr/>
            </a:pPr>
            <a:endParaRPr lang="ko-KR" altLang="en-US" b="1" dirty="0">
              <a:solidFill>
                <a:schemeClr val="accent2"/>
              </a:solidFill>
              <a:effectLst>
                <a:outerShdw blurRad="76200" dist="76200" dir="2700000" algn="ctr" rotWithShape="0">
                  <a:srgbClr val="000000">
                    <a:alpha val="50000"/>
                  </a:srgbClr>
                </a:outerShdw>
              </a:effectLst>
            </a:endParaRPr>
          </a:p>
          <a:p>
            <a:pPr marL="0" indent="0" algn="ctr">
              <a:buNone/>
              <a:defRPr/>
            </a:pPr>
            <a:endParaRPr lang="ko-KR" altLang="en-US" b="1" dirty="0">
              <a:solidFill>
                <a:schemeClr val="accent2"/>
              </a:solidFill>
              <a:effectLst>
                <a:outerShdw blurRad="76200" dist="76200" dir="2700000" algn="ctr" rotWithShape="0">
                  <a:srgbClr val="000000">
                    <a:alpha val="50000"/>
                  </a:srgbClr>
                </a:outerShdw>
              </a:effectLst>
            </a:endParaRPr>
          </a:p>
          <a:p>
            <a:pPr marL="0" indent="0" algn="ctr">
              <a:buNone/>
              <a:defRPr/>
            </a:pPr>
            <a:r>
              <a:rPr lang="ko-KR" altLang="en-US" b="1" dirty="0"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</a:rPr>
              <a:t>구산동주민을 위한</a:t>
            </a:r>
            <a:endParaRPr lang="en-US" altLang="ko-KR" b="1" dirty="0">
              <a:effectLst>
                <a:outerShdw blurRad="76200" dist="76200" dir="2700000" algn="ctr" rotWithShape="0">
                  <a:srgbClr val="000000">
                    <a:alpha val="50000"/>
                  </a:srgbClr>
                </a:outerShdw>
              </a:effectLst>
            </a:endParaRPr>
          </a:p>
          <a:p>
            <a:pPr marL="0" indent="0" algn="ctr">
              <a:buNone/>
              <a:defRPr/>
            </a:pPr>
            <a:r>
              <a:rPr lang="ko-KR" altLang="en-US" b="1"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</a:rPr>
              <a:t>요리심리상담교육</a:t>
            </a:r>
            <a:endParaRPr lang="ko-KR" altLang="en-US" b="1" dirty="0">
              <a:effectLst>
                <a:outerShdw blurRad="76200" dist="76200" dir="2700000" algn="ctr" rotWithShape="0">
                  <a:srgbClr val="000000">
                    <a:alpha val="50000"/>
                  </a:srgbClr>
                </a:outerShdw>
              </a:effectLst>
            </a:endParaRPr>
          </a:p>
          <a:p>
            <a:pPr marL="0" indent="0" algn="ctr">
              <a:buNone/>
              <a:defRPr/>
            </a:pPr>
            <a:endParaRPr lang="ko-KR" altLang="en-US" b="1" dirty="0">
              <a:solidFill>
                <a:srgbClr val="0000FF"/>
              </a:solidFill>
              <a:effectLst>
                <a:outerShdw blurRad="76200" dist="76200" dir="2700000" algn="ctr" rotWithShape="0">
                  <a:srgbClr val="000000">
                    <a:alpha val="50000"/>
                  </a:srgbClr>
                </a:outerShdw>
              </a:effectLst>
            </a:endParaRPr>
          </a:p>
          <a:p>
            <a:pPr marL="0" indent="0" algn="ctr">
              <a:buNone/>
              <a:defRPr/>
            </a:pPr>
            <a:endParaRPr lang="ko-KR" altLang="en-US" b="1" dirty="0">
              <a:solidFill>
                <a:srgbClr val="0000FF"/>
              </a:solidFill>
              <a:effectLst>
                <a:outerShdw blurRad="76200" dist="76200" dir="2700000" algn="ctr" rotWithShape="0">
                  <a:srgbClr val="000000">
                    <a:alpha val="50000"/>
                  </a:srgbClr>
                </a:outerShdw>
              </a:effectLst>
            </a:endParaRPr>
          </a:p>
          <a:p>
            <a:pPr marL="0" indent="0" algn="ctr">
              <a:buNone/>
              <a:defRPr/>
            </a:pPr>
            <a:endParaRPr lang="ko-KR" altLang="en-US" b="1" dirty="0">
              <a:solidFill>
                <a:srgbClr val="0000FF"/>
              </a:solidFill>
              <a:effectLst>
                <a:outerShdw blurRad="76200" dist="76200" dir="2700000" algn="ctr" rotWithShape="0">
                  <a:srgbClr val="000000">
                    <a:alpha val="50000"/>
                  </a:srgbClr>
                </a:outerShdw>
              </a:effectLst>
            </a:endParaRPr>
          </a:p>
          <a:p>
            <a:pPr marL="0" indent="0" algn="ctr">
              <a:buNone/>
              <a:defRPr/>
            </a:pPr>
            <a:endParaRPr lang="ko-KR" altLang="en-US" b="1" dirty="0">
              <a:solidFill>
                <a:srgbClr val="0000FF"/>
              </a:solidFill>
              <a:effectLst>
                <a:outerShdw blurRad="76200" dist="76200" dir="2700000" algn="ctr" rotWithShape="0">
                  <a:srgbClr val="000000">
                    <a:alpha val="50000"/>
                  </a:srgbClr>
                </a:outerShdw>
              </a:effectLst>
            </a:endParaRPr>
          </a:p>
          <a:p>
            <a:pPr marL="0" indent="0" algn="ctr">
              <a:buNone/>
              <a:defRPr/>
            </a:pPr>
            <a:r>
              <a:rPr lang="ko-KR" altLang="en-US" b="1" dirty="0">
                <a:solidFill>
                  <a:srgbClr val="0000FF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</a:rPr>
              <a:t>요리심리상담사</a:t>
            </a:r>
            <a:r>
              <a:rPr lang="en-US" altLang="ko-KR" b="1" dirty="0">
                <a:solidFill>
                  <a:srgbClr val="0000FF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</a:rPr>
              <a:t>:</a:t>
            </a:r>
            <a:r>
              <a:rPr lang="ko-KR" altLang="en-US" b="1" dirty="0">
                <a:solidFill>
                  <a:srgbClr val="0000FF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</a:rPr>
              <a:t>정혜숙</a:t>
            </a:r>
          </a:p>
        </p:txBody>
      </p:sp>
      <p:pic>
        <p:nvPicPr>
          <p:cNvPr id="4" name="_x180340656">
            <a:extLst>
              <a:ext uri="{FF2B5EF4-FFF2-40B4-BE49-F238E27FC236}">
                <a16:creationId xmlns:a16="http://schemas.microsoft.com/office/drawing/2014/main" id="{06EB656A-DFC0-E000-025C-FBE3D7B1A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16" y="8729918"/>
            <a:ext cx="3096344" cy="40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pic>
        <p:nvPicPr>
          <p:cNvPr id="3" name="내용 개체 틀 2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8210" t="48330" r="23920" b="27690"/>
          <a:stretch>
            <a:fillRect/>
          </a:stretch>
        </p:blipFill>
        <p:spPr>
          <a:xfrm>
            <a:off x="764704" y="971600"/>
            <a:ext cx="5472608" cy="7200800"/>
          </a:xfrm>
          <a:prstGeom prst="rect">
            <a:avLst/>
          </a:prstGeom>
        </p:spPr>
      </p:pic>
      <p:pic>
        <p:nvPicPr>
          <p:cNvPr id="4" name="_x180340656">
            <a:extLst>
              <a:ext uri="{FF2B5EF4-FFF2-40B4-BE49-F238E27FC236}">
                <a16:creationId xmlns:a16="http://schemas.microsoft.com/office/drawing/2014/main" id="{BA853257-263D-99EC-317B-4E0BD4937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008" y="8738551"/>
            <a:ext cx="3096344" cy="40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pic>
        <p:nvPicPr>
          <p:cNvPr id="3" name="내용 개체 틀 2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570" t="43840" r="14280" b="32190"/>
          <a:stretch>
            <a:fillRect/>
          </a:stretch>
        </p:blipFill>
        <p:spPr>
          <a:xfrm>
            <a:off x="764704" y="1115616"/>
            <a:ext cx="5328592" cy="6984776"/>
          </a:xfrm>
          <a:prstGeom prst="rect">
            <a:avLst/>
          </a:prstGeom>
        </p:spPr>
      </p:pic>
      <p:pic>
        <p:nvPicPr>
          <p:cNvPr id="4" name="_x180340656">
            <a:extLst>
              <a:ext uri="{FF2B5EF4-FFF2-40B4-BE49-F238E27FC236}">
                <a16:creationId xmlns:a16="http://schemas.microsoft.com/office/drawing/2014/main" id="{D5B2A3FC-1435-6561-5DD0-1BDD00D15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8738551"/>
            <a:ext cx="3096344" cy="40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pic>
        <p:nvPicPr>
          <p:cNvPr id="4" name="그림 3"/>
          <p:cNvPicPr/>
          <p:nvPr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908720" y="1043608"/>
            <a:ext cx="5112568" cy="7128792"/>
          </a:xfrm>
          <a:prstGeom prst="rect">
            <a:avLst/>
          </a:prstGeom>
        </p:spPr>
      </p:pic>
      <p:pic>
        <p:nvPicPr>
          <p:cNvPr id="5" name="_x180340656">
            <a:extLst>
              <a:ext uri="{FF2B5EF4-FFF2-40B4-BE49-F238E27FC236}">
                <a16:creationId xmlns:a16="http://schemas.microsoft.com/office/drawing/2014/main" id="{A457AC48-54B5-2AD9-AC1F-105B98F26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004" y="8715631"/>
            <a:ext cx="3096344" cy="40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/>
          <p:nvPr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836711" y="2267744"/>
            <a:ext cx="5256584" cy="4824536"/>
          </a:xfrm>
          <a:prstGeom prst="rect">
            <a:avLst/>
          </a:prstGeom>
        </p:spPr>
      </p:pic>
      <p:pic>
        <p:nvPicPr>
          <p:cNvPr id="2" name="_x180340656">
            <a:extLst>
              <a:ext uri="{FF2B5EF4-FFF2-40B4-BE49-F238E27FC236}">
                <a16:creationId xmlns:a16="http://schemas.microsoft.com/office/drawing/2014/main" id="{2E51CBF3-9BAB-23B7-2190-AF2DC2576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16" y="8738551"/>
            <a:ext cx="3096344" cy="40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pic>
        <p:nvPicPr>
          <p:cNvPr id="4" name="그림 3"/>
          <p:cNvPicPr/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836712" y="1043608"/>
            <a:ext cx="5184576" cy="70567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내용 개체 틀 2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5000" t="28850" r="20710" b="47170"/>
          <a:stretch>
            <a:fillRect/>
          </a:stretch>
        </p:blipFill>
        <p:spPr>
          <a:xfrm>
            <a:off x="836712" y="1259632"/>
            <a:ext cx="5256584" cy="6912768"/>
          </a:xfrm>
          <a:prstGeom prst="rect">
            <a:avLst/>
          </a:prstGeom>
        </p:spPr>
      </p:pic>
      <p:pic>
        <p:nvPicPr>
          <p:cNvPr id="2" name="_x180340656">
            <a:extLst>
              <a:ext uri="{FF2B5EF4-FFF2-40B4-BE49-F238E27FC236}">
                <a16:creationId xmlns:a16="http://schemas.microsoft.com/office/drawing/2014/main" id="{1A56A17D-54AD-9E34-E1EF-6F4BC076D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16" y="8738551"/>
            <a:ext cx="3096344" cy="40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내용 개체 틀 2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570" t="57320" r="7850" b="21700"/>
          <a:stretch>
            <a:fillRect/>
          </a:stretch>
        </p:blipFill>
        <p:spPr>
          <a:xfrm>
            <a:off x="1196751" y="2195736"/>
            <a:ext cx="4608512" cy="4392488"/>
          </a:xfrm>
          <a:prstGeom prst="rect">
            <a:avLst/>
          </a:prstGeom>
        </p:spPr>
      </p:pic>
      <p:pic>
        <p:nvPicPr>
          <p:cNvPr id="2" name="_x180340656">
            <a:extLst>
              <a:ext uri="{FF2B5EF4-FFF2-40B4-BE49-F238E27FC236}">
                <a16:creationId xmlns:a16="http://schemas.microsoft.com/office/drawing/2014/main" id="{D12D0189-14A8-99B3-5BC1-EBA690F61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007" y="8738551"/>
            <a:ext cx="3096344" cy="40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내용 개체 틀 2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570" t="58820" r="11060" b="14200"/>
          <a:stretch>
            <a:fillRect/>
          </a:stretch>
        </p:blipFill>
        <p:spPr>
          <a:xfrm>
            <a:off x="836712" y="1043608"/>
            <a:ext cx="5256584" cy="7056784"/>
          </a:xfrm>
          <a:prstGeom prst="rect">
            <a:avLst/>
          </a:prstGeom>
        </p:spPr>
      </p:pic>
      <p:pic>
        <p:nvPicPr>
          <p:cNvPr id="2" name="_x180340656">
            <a:extLst>
              <a:ext uri="{FF2B5EF4-FFF2-40B4-BE49-F238E27FC236}">
                <a16:creationId xmlns:a16="http://schemas.microsoft.com/office/drawing/2014/main" id="{3D6603F0-0D52-46D0-E606-918F17D5C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951" y="8738551"/>
            <a:ext cx="3096344" cy="40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>
          <a:xfrm>
            <a:off x="764704" y="5522614"/>
            <a:ext cx="5346700" cy="106182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50000"/>
              </a:spcBef>
              <a:defRPr/>
            </a:pPr>
            <a:endParaRPr lang="en-US" altLang="ko-KR" sz="1400" b="1">
              <a:latin typeface="맑은 고딕"/>
              <a:ea typeface="맑은 고딕"/>
            </a:endParaRPr>
          </a:p>
          <a:p>
            <a:pPr algn="ctr" eaLnBrk="1" hangingPunct="1">
              <a:lnSpc>
                <a:spcPct val="170000"/>
              </a:lnSpc>
              <a:defRPr/>
            </a:pPr>
            <a:endParaRPr lang="en-US" altLang="ko-KR" sz="1400">
              <a:latin typeface="HY울릉도M"/>
              <a:ea typeface="HY울릉도M"/>
            </a:endParaRPr>
          </a:p>
          <a:p>
            <a:pPr algn="ctr" eaLnBrk="1" hangingPunct="1">
              <a:lnSpc>
                <a:spcPct val="170000"/>
              </a:lnSpc>
              <a:defRPr/>
            </a:pPr>
            <a:r>
              <a:rPr lang="en-US" altLang="ko-KR" sz="1400">
                <a:latin typeface="HY울릉도M"/>
                <a:ea typeface="HY울릉도M"/>
              </a:rPr>
              <a:t>                                          </a:t>
            </a:r>
          </a:p>
        </p:txBody>
      </p:sp>
      <p:sp>
        <p:nvSpPr>
          <p:cNvPr id="7171" name="Line 3"/>
          <p:cNvSpPr>
            <a:spLocks noChangeShapeType="1"/>
          </p:cNvSpPr>
          <p:nvPr/>
        </p:nvSpPr>
        <p:spPr>
          <a:xfrm>
            <a:off x="-2115616" y="2267744"/>
            <a:ext cx="1125538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</a:ln>
        </p:spPr>
        <p:txBody>
          <a:bodyPr wrap="square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>
          <a:xfrm>
            <a:off x="2000250" y="7358063"/>
            <a:ext cx="3786188" cy="24622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ko-KR" sz="1000">
                <a:latin typeface="HY울릉도M"/>
                <a:ea typeface="HY울릉도M"/>
              </a:rPr>
              <a:t>            </a:t>
            </a:r>
            <a:r>
              <a:rPr kumimoji="0" lang="ko-KR" altLang="en-US" sz="1000">
                <a:solidFill>
                  <a:prstClr val="black"/>
                </a:solidFill>
                <a:latin typeface="HY울릉도M"/>
                <a:ea typeface="HY울릉도M"/>
              </a:rPr>
              <a:t> </a:t>
            </a:r>
          </a:p>
        </p:txBody>
      </p:sp>
      <p:sp>
        <p:nvSpPr>
          <p:cNvPr id="2" name="직사각형 1"/>
          <p:cNvSpPr/>
          <p:nvPr/>
        </p:nvSpPr>
        <p:spPr>
          <a:xfrm>
            <a:off x="989534" y="2843808"/>
            <a:ext cx="489704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ko-KR" sz="6600">
                <a:solidFill>
                  <a:srgbClr val="0070C0"/>
                </a:solidFill>
                <a:latin typeface="HY울릉도M"/>
                <a:ea typeface="HY울릉도M"/>
              </a:rPr>
              <a:t>T</a:t>
            </a:r>
            <a:r>
              <a:rPr lang="en-US" altLang="ko-KR" sz="6600">
                <a:latin typeface="HY울릉도M"/>
                <a:ea typeface="HY울릉도M"/>
              </a:rPr>
              <a:t>hank </a:t>
            </a:r>
            <a:r>
              <a:rPr lang="en-US" altLang="ko-KR" sz="6600">
                <a:solidFill>
                  <a:srgbClr val="FF0000"/>
                </a:solidFill>
                <a:latin typeface="HY울릉도M"/>
                <a:ea typeface="HY울릉도M"/>
              </a:rPr>
              <a:t>y</a:t>
            </a:r>
            <a:r>
              <a:rPr lang="en-US" altLang="ko-KR" sz="6600">
                <a:latin typeface="HY울릉도M"/>
                <a:ea typeface="HY울릉도M"/>
              </a:rPr>
              <a:t>ou</a:t>
            </a:r>
          </a:p>
          <a:p>
            <a:pPr algn="ctr">
              <a:defRPr/>
            </a:pPr>
            <a:r>
              <a:rPr lang="en-US" altLang="ko-KR" sz="6600">
                <a:latin typeface="HY울릉도M"/>
                <a:ea typeface="HY울릉도M"/>
              </a:rPr>
              <a:t>    </a:t>
            </a:r>
            <a:r>
              <a:rPr lang="en-US" altLang="ko-KR" sz="6600" b="1">
                <a:latin typeface="HY울릉도M"/>
                <a:ea typeface="HY울릉도M"/>
              </a:rPr>
              <a:t>                            </a:t>
            </a:r>
            <a:r>
              <a:rPr lang="en-US" altLang="ko-KR" sz="6600" b="1">
                <a:solidFill>
                  <a:srgbClr val="00B050"/>
                </a:solidFill>
                <a:latin typeface="HY울릉도M"/>
                <a:ea typeface="HY울릉도M"/>
              </a:rPr>
              <a:t>End</a:t>
            </a:r>
            <a:endParaRPr lang="en-US" altLang="ko-KR" sz="6000">
              <a:solidFill>
                <a:srgbClr val="00B050"/>
              </a:solidFill>
              <a:latin typeface="HY울릉도M"/>
              <a:ea typeface="HY울릉도M"/>
            </a:endParaRPr>
          </a:p>
        </p:txBody>
      </p:sp>
      <p:pic>
        <p:nvPicPr>
          <p:cNvPr id="3" name="_x180340656">
            <a:extLst>
              <a:ext uri="{FF2B5EF4-FFF2-40B4-BE49-F238E27FC236}">
                <a16:creationId xmlns:a16="http://schemas.microsoft.com/office/drawing/2014/main" id="{882AC1F8-A863-BE05-8F82-1E37D070A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16" y="8738551"/>
            <a:ext cx="3096344" cy="40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wedge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pic>
        <p:nvPicPr>
          <p:cNvPr id="4" name="그림 3"/>
          <p:cNvPicPr/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764704" y="971600"/>
            <a:ext cx="5400600" cy="7344816"/>
          </a:xfrm>
          <a:prstGeom prst="rect">
            <a:avLst/>
          </a:prstGeom>
        </p:spPr>
      </p:pic>
      <p:pic>
        <p:nvPicPr>
          <p:cNvPr id="5" name="_x180340656">
            <a:extLst>
              <a:ext uri="{FF2B5EF4-FFF2-40B4-BE49-F238E27FC236}">
                <a16:creationId xmlns:a16="http://schemas.microsoft.com/office/drawing/2014/main" id="{D11BC1D5-628A-CEBD-2305-FA25D53C3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456" y="8729918"/>
            <a:ext cx="3096344" cy="40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49"/>
          <p:cNvSpPr txBox="1">
            <a:spLocks noChangeArrowheads="1"/>
          </p:cNvSpPr>
          <p:nvPr/>
        </p:nvSpPr>
        <p:spPr>
          <a:xfrm>
            <a:off x="362756" y="1446260"/>
            <a:ext cx="5692177" cy="137123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400">
                <a:latin typeface="HY울릉도M"/>
                <a:ea typeface="HY울릉도M"/>
              </a:rPr>
              <a:t>        1.</a:t>
            </a:r>
            <a:r>
              <a:rPr lang="ko-KR" altLang="en-US" sz="1400">
                <a:latin typeface="HY울릉도M"/>
                <a:ea typeface="HY울릉도M"/>
              </a:rPr>
              <a:t>교육목적</a:t>
            </a:r>
          </a:p>
          <a:p>
            <a:pPr marL="457200" lvl="1" indent="0"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400">
                <a:latin typeface="HY울릉도M"/>
                <a:ea typeface="HY울릉도M"/>
              </a:rPr>
              <a:t> @</a:t>
            </a:r>
            <a:r>
              <a:rPr lang="ko-KR" altLang="en-US" sz="1400">
                <a:latin typeface="HY울릉도M"/>
                <a:ea typeface="HY울릉도M"/>
              </a:rPr>
              <a:t>핵 가족화에 따른 외로움에서 벗어나게 한다</a:t>
            </a:r>
            <a:r>
              <a:rPr lang="en-US" altLang="ko-KR" sz="1400">
                <a:latin typeface="HY울릉도M"/>
                <a:ea typeface="HY울릉도M"/>
              </a:rPr>
              <a:t>.</a:t>
            </a:r>
          </a:p>
          <a:p>
            <a:pPr marL="457200" lvl="1" indent="0"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400">
                <a:latin typeface="HY울릉도M"/>
                <a:ea typeface="HY울릉도M"/>
              </a:rPr>
              <a:t> @</a:t>
            </a:r>
            <a:r>
              <a:rPr lang="ko-KR" altLang="en-US" sz="1400">
                <a:latin typeface="HY울릉도M"/>
                <a:ea typeface="HY울릉도M"/>
              </a:rPr>
              <a:t>몸과 마음을 건강하게 하는 교육</a:t>
            </a:r>
          </a:p>
          <a:p>
            <a:pPr marL="457200" lvl="1" indent="0"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400">
                <a:latin typeface="HY울릉도M"/>
                <a:ea typeface="HY울릉도M"/>
              </a:rPr>
              <a:t> @</a:t>
            </a:r>
            <a:r>
              <a:rPr lang="ko-KR" altLang="en-US" sz="1400">
                <a:latin typeface="HY울릉도M"/>
                <a:ea typeface="HY울릉도M"/>
              </a:rPr>
              <a:t>상상력과 창의력을 키우는 교육</a:t>
            </a:r>
          </a:p>
          <a:p>
            <a:pPr marL="457200" lvl="1" indent="0"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400">
                <a:latin typeface="HY울릉도M"/>
                <a:ea typeface="HY울릉도M"/>
              </a:rPr>
              <a:t> @</a:t>
            </a:r>
            <a:r>
              <a:rPr lang="ko-KR" altLang="en-US" sz="1400">
                <a:latin typeface="HY울릉도M"/>
                <a:ea typeface="HY울릉도M"/>
              </a:rPr>
              <a:t>스토리텔링 통해 자신감을 회복하는 교육</a:t>
            </a:r>
            <a:endParaRPr lang="en-US" altLang="ko-KR" sz="1400">
              <a:latin typeface="HY울릉도M"/>
              <a:ea typeface="HY울릉도M"/>
            </a:endParaRPr>
          </a:p>
        </p:txBody>
      </p:sp>
      <p:sp>
        <p:nvSpPr>
          <p:cNvPr id="3077" name="Text Box 249"/>
          <p:cNvSpPr txBox="1">
            <a:spLocks noChangeArrowheads="1"/>
          </p:cNvSpPr>
          <p:nvPr/>
        </p:nvSpPr>
        <p:spPr>
          <a:xfrm>
            <a:off x="404664" y="2915816"/>
            <a:ext cx="5796644" cy="19209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defRPr/>
            </a:pPr>
            <a:endParaRPr lang="en-US" altLang="ko-KR" sz="1400">
              <a:latin typeface="휴먼엑스포"/>
              <a:ea typeface="휴먼엑스포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400">
                <a:latin typeface="HY울릉도M"/>
                <a:ea typeface="HY울릉도M"/>
              </a:rPr>
              <a:t>        2.</a:t>
            </a:r>
            <a:r>
              <a:rPr lang="ko-KR" altLang="en-US" sz="1400">
                <a:latin typeface="HY울릉도M"/>
                <a:ea typeface="HY울릉도M"/>
              </a:rPr>
              <a:t>교육방법</a:t>
            </a:r>
          </a:p>
          <a:p>
            <a:pPr marL="457200" lvl="1" indent="0"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400">
                <a:latin typeface="HY울릉도M"/>
                <a:ea typeface="HY울릉도M"/>
              </a:rPr>
              <a:t>  @</a:t>
            </a:r>
            <a:r>
              <a:rPr lang="ko-KR" altLang="en-US" sz="1400">
                <a:latin typeface="HY울릉도M"/>
                <a:ea typeface="HY울릉도M"/>
              </a:rPr>
              <a:t> 인성교육에 초점을 맞춘 교육</a:t>
            </a:r>
          </a:p>
          <a:p>
            <a:pPr marL="457200" lvl="1" indent="0" algn="dist"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400">
                <a:latin typeface="HY울릉도M"/>
                <a:ea typeface="HY울릉도M"/>
              </a:rPr>
              <a:t>  @</a:t>
            </a:r>
            <a:r>
              <a:rPr lang="ko-KR" altLang="en-US" sz="1400">
                <a:latin typeface="HY울릉도M"/>
                <a:ea typeface="HY울릉도M"/>
              </a:rPr>
              <a:t>회기별 주제에 따른 작품표현할수있창의력교육</a:t>
            </a:r>
          </a:p>
          <a:p>
            <a:pPr marL="457200" lvl="1" indent="0"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400">
                <a:latin typeface="HY울릉도M"/>
                <a:ea typeface="HY울릉도M"/>
              </a:rPr>
              <a:t>  @ </a:t>
            </a:r>
            <a:r>
              <a:rPr lang="ko-KR" altLang="en-US" sz="1400">
                <a:latin typeface="HY울릉도M"/>
                <a:ea typeface="HY울릉도M"/>
              </a:rPr>
              <a:t>칭찬 피드백을 통한 자아존중감 충만수업</a:t>
            </a:r>
          </a:p>
          <a:p>
            <a:pPr marL="457200" lvl="1" indent="0" eaLnBrk="1" hangingPunct="1">
              <a:lnSpc>
                <a:spcPct val="80000"/>
              </a:lnSpc>
              <a:spcBef>
                <a:spcPct val="50000"/>
              </a:spcBef>
              <a:defRPr/>
            </a:pPr>
            <a:endParaRPr lang="en-US" altLang="ko-KR" sz="1400">
              <a:latin typeface="휴먼엑스포"/>
              <a:ea typeface="휴먼엑스포"/>
            </a:endParaRPr>
          </a:p>
          <a:p>
            <a:pPr marL="457200" lvl="1" indent="0" eaLnBrk="1" hangingPunct="1">
              <a:lnSpc>
                <a:spcPct val="80000"/>
              </a:lnSpc>
              <a:spcBef>
                <a:spcPct val="50000"/>
              </a:spcBef>
              <a:defRPr/>
            </a:pPr>
            <a:endParaRPr lang="en-US" altLang="ko-KR" sz="1400">
              <a:latin typeface="휴먼엑스포"/>
              <a:ea typeface="휴먼엑스포"/>
            </a:endParaRPr>
          </a:p>
        </p:txBody>
      </p:sp>
      <p:sp>
        <p:nvSpPr>
          <p:cNvPr id="3078" name="Text Box 249"/>
          <p:cNvSpPr txBox="1">
            <a:spLocks noChangeArrowheads="1"/>
          </p:cNvSpPr>
          <p:nvPr/>
        </p:nvSpPr>
        <p:spPr>
          <a:xfrm>
            <a:off x="404664" y="4595191"/>
            <a:ext cx="6043711" cy="332770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ko-KR" altLang="en-US" sz="1400">
                <a:latin typeface="HY울릉도M"/>
                <a:ea typeface="HY울릉도M"/>
              </a:rPr>
              <a:t>       </a:t>
            </a:r>
            <a:r>
              <a:rPr lang="en-US" altLang="ko-KR" sz="1400">
                <a:latin typeface="HY울릉도M"/>
                <a:ea typeface="HY울릉도M"/>
              </a:rPr>
              <a:t>3. </a:t>
            </a:r>
            <a:r>
              <a:rPr lang="ko-KR" altLang="en-US" sz="1400">
                <a:latin typeface="HY울릉도M"/>
                <a:ea typeface="HY울릉도M"/>
              </a:rPr>
              <a:t>기대효과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ko-KR" altLang="en-US" sz="1400">
                <a:latin typeface="HY울릉도M"/>
                <a:ea typeface="HY울릉도M"/>
              </a:rPr>
              <a:t>        </a:t>
            </a:r>
            <a:r>
              <a:rPr lang="en-US" altLang="ko-KR" sz="1400">
                <a:latin typeface="HY울릉도M"/>
                <a:ea typeface="HY울릉도M"/>
              </a:rPr>
              <a:t>@</a:t>
            </a:r>
            <a:r>
              <a:rPr lang="ko-KR" altLang="en-US" sz="1400">
                <a:latin typeface="HY울릉도M"/>
                <a:ea typeface="HY울릉도M"/>
              </a:rPr>
              <a:t> 소근육 활동을 하므로 눈과손의 협응력이 생긴다</a:t>
            </a:r>
            <a:r>
              <a:rPr lang="en-US" altLang="ko-KR" sz="1400">
                <a:latin typeface="HY울릉도M"/>
                <a:ea typeface="HY울릉도M"/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400">
                <a:latin typeface="HY울릉도M"/>
                <a:ea typeface="HY울릉도M"/>
              </a:rPr>
              <a:t>        @</a:t>
            </a:r>
            <a:r>
              <a:rPr lang="ko-KR" altLang="en-US" sz="1400">
                <a:latin typeface="HY울릉도M"/>
                <a:ea typeface="HY울릉도M"/>
              </a:rPr>
              <a:t> 요리재료로 작품을 만들면서 성취감도 느끼고 재미와 흥미</a:t>
            </a:r>
          </a:p>
          <a:p>
            <a:pPr>
              <a:lnSpc>
                <a:spcPct val="150000"/>
              </a:lnSpc>
              <a:defRPr/>
            </a:pPr>
            <a:r>
              <a:rPr lang="ko-KR" altLang="en-US" sz="1400">
                <a:latin typeface="HY울릉도M"/>
                <a:ea typeface="HY울릉도M"/>
              </a:rPr>
              <a:t>           유발로 자연스럽게 친근하게 </a:t>
            </a:r>
            <a:r>
              <a:rPr lang="en-US" altLang="ko-KR" sz="1400">
                <a:latin typeface="HY울릉도M"/>
                <a:ea typeface="HY울릉도M"/>
              </a:rPr>
              <a:t> </a:t>
            </a:r>
            <a:r>
              <a:rPr lang="ko-KR" altLang="en-US" sz="1400">
                <a:latin typeface="HY울릉도M"/>
                <a:ea typeface="HY울릉도M"/>
              </a:rPr>
              <a:t>다가갈 수 있는 프로그램이다</a:t>
            </a:r>
            <a:r>
              <a:rPr lang="en-US" altLang="ko-KR" sz="1400">
                <a:latin typeface="HY울릉도M"/>
                <a:ea typeface="HY울릉도M"/>
              </a:rPr>
              <a:t>.</a:t>
            </a:r>
            <a:r>
              <a:rPr lang="ko-KR" altLang="en-US" sz="1400">
                <a:latin typeface="HY울릉도M"/>
                <a:ea typeface="HY울릉도M"/>
              </a:rPr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400">
                <a:latin typeface="HY울릉도M"/>
                <a:ea typeface="HY울릉도M"/>
              </a:rPr>
              <a:t>        @</a:t>
            </a:r>
            <a:r>
              <a:rPr lang="ko-KR" altLang="en-US" sz="1400">
                <a:latin typeface="HY울릉도M"/>
                <a:ea typeface="HY울릉도M"/>
              </a:rPr>
              <a:t>  작품 완성을 통해 창의력을 끌어내주어 자신감을 회복하고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400">
                <a:latin typeface="HY울릉도M"/>
                <a:ea typeface="HY울릉도M"/>
              </a:rPr>
              <a:t>           </a:t>
            </a:r>
            <a:r>
              <a:rPr lang="ko-KR" altLang="en-US" sz="1400">
                <a:latin typeface="HY울릉도M"/>
                <a:ea typeface="HY울릉도M"/>
              </a:rPr>
              <a:t> 자아존중 감이 </a:t>
            </a:r>
            <a:r>
              <a:rPr lang="en-US" altLang="ko-KR" sz="1400">
                <a:latin typeface="HY울릉도M"/>
                <a:ea typeface="HY울릉도M"/>
              </a:rPr>
              <a:t> </a:t>
            </a:r>
            <a:r>
              <a:rPr lang="ko-KR" altLang="en-US" sz="1400">
                <a:latin typeface="HY울릉도M"/>
                <a:ea typeface="HY울릉도M"/>
              </a:rPr>
              <a:t>높아진다 </a:t>
            </a:r>
            <a:r>
              <a:rPr lang="en-US" altLang="ko-KR" sz="1400">
                <a:latin typeface="HY울릉도M"/>
                <a:ea typeface="HY울릉도M"/>
              </a:rPr>
              <a:t>  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400">
                <a:latin typeface="HY울릉도M"/>
                <a:ea typeface="HY울릉도M"/>
              </a:rPr>
              <a:t>        @</a:t>
            </a:r>
            <a:r>
              <a:rPr lang="ko-KR" altLang="en-US" sz="1400">
                <a:latin typeface="HY울릉도M"/>
                <a:ea typeface="HY울릉도M"/>
              </a:rPr>
              <a:t> 요리재료를 가지고 만드는 활동을 통해 집중력도 향상되고 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400">
                <a:latin typeface="HY울릉도M"/>
                <a:ea typeface="HY울릉도M"/>
              </a:rPr>
              <a:t>           </a:t>
            </a:r>
            <a:r>
              <a:rPr lang="ko-KR" altLang="en-US" sz="1400">
                <a:latin typeface="HY울릉도M"/>
                <a:ea typeface="HY울릉도M"/>
              </a:rPr>
              <a:t>작품에 대한 스토리를 발표</a:t>
            </a:r>
            <a:r>
              <a:rPr lang="en-US" altLang="ko-KR" sz="1400">
                <a:latin typeface="HY울릉도M"/>
                <a:ea typeface="HY울릉도M"/>
              </a:rPr>
              <a:t> </a:t>
            </a:r>
            <a:r>
              <a:rPr lang="ko-KR" altLang="en-US" sz="1400">
                <a:latin typeface="HY울릉도M"/>
                <a:ea typeface="HY울릉도M"/>
              </a:rPr>
              <a:t>하면서 심리적 안정감도 느끼고 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400">
                <a:latin typeface="HY울릉도M"/>
                <a:ea typeface="HY울릉도M"/>
              </a:rPr>
              <a:t>           </a:t>
            </a:r>
            <a:r>
              <a:rPr lang="ko-KR" altLang="en-US" sz="1400">
                <a:latin typeface="HY울릉도M"/>
                <a:ea typeface="HY울릉도M"/>
              </a:rPr>
              <a:t>대화를 통해  칭찬과 격려를 받으며 내면의 힘을 키우고</a:t>
            </a:r>
            <a:r>
              <a:rPr lang="en-US" altLang="ko-KR" sz="1400">
                <a:latin typeface="HY울릉도M"/>
                <a:ea typeface="HY울릉도M"/>
              </a:rPr>
              <a:t>  </a:t>
            </a:r>
            <a:r>
              <a:rPr lang="ko-KR" altLang="en-US" sz="1400">
                <a:latin typeface="HY울릉도M"/>
                <a:ea typeface="HY울릉도M"/>
              </a:rPr>
              <a:t>긍정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400">
                <a:latin typeface="HY울릉도M"/>
                <a:ea typeface="HY울릉도M"/>
              </a:rPr>
              <a:t>           </a:t>
            </a:r>
            <a:r>
              <a:rPr lang="ko-KR" altLang="en-US" sz="1400">
                <a:latin typeface="HY울릉도M"/>
                <a:ea typeface="HY울릉도M"/>
              </a:rPr>
              <a:t>적인</a:t>
            </a:r>
            <a:r>
              <a:rPr lang="en-US" altLang="ko-KR" sz="1400">
                <a:latin typeface="HY울릉도M"/>
                <a:ea typeface="HY울릉도M"/>
              </a:rPr>
              <a:t> </a:t>
            </a:r>
            <a:r>
              <a:rPr lang="ko-KR" altLang="en-US" sz="1400">
                <a:latin typeface="HY울릉도M"/>
                <a:ea typeface="HY울릉도M"/>
              </a:rPr>
              <a:t>정서를 형성할 수 있다</a:t>
            </a:r>
            <a:r>
              <a:rPr lang="en-US" altLang="ko-KR" sz="1400">
                <a:latin typeface="HY울릉도M"/>
                <a:ea typeface="HY울릉도M"/>
              </a:rPr>
              <a:t>.</a:t>
            </a:r>
            <a:r>
              <a:rPr lang="ko-KR" altLang="en-US" sz="1400">
                <a:latin typeface="HY울릉도M"/>
                <a:ea typeface="HY울릉도M"/>
              </a:rPr>
              <a:t> </a:t>
            </a:r>
          </a:p>
          <a:p>
            <a:pPr>
              <a:lnSpc>
                <a:spcPct val="150000"/>
              </a:lnSpc>
              <a:defRPr/>
            </a:pPr>
            <a:endParaRPr lang="en-US" altLang="ko-KR" sz="1000">
              <a:solidFill>
                <a:schemeClr val="tx2">
                  <a:lumMod val="75000"/>
                </a:schemeClr>
              </a:solidFill>
              <a:latin typeface="HY울릉도M"/>
              <a:ea typeface="HY울릉도M"/>
            </a:endParaRPr>
          </a:p>
        </p:txBody>
      </p:sp>
      <p:grpSp>
        <p:nvGrpSpPr>
          <p:cNvPr id="5" name="Group 122"/>
          <p:cNvGrpSpPr/>
          <p:nvPr/>
        </p:nvGrpSpPr>
        <p:grpSpPr>
          <a:xfrm>
            <a:off x="2111398" y="323206"/>
            <a:ext cx="3045794" cy="360362"/>
            <a:chOff x="300" y="1020"/>
            <a:chExt cx="1657" cy="227"/>
          </a:xfrm>
        </p:grpSpPr>
        <p:sp>
          <p:nvSpPr>
            <p:cNvPr id="6" name="AutoShape 11"/>
            <p:cNvSpPr>
              <a:spLocks noChangeArrowheads="1"/>
            </p:cNvSpPr>
            <p:nvPr/>
          </p:nvSpPr>
          <p:spPr>
            <a:xfrm>
              <a:off x="344" y="1028"/>
              <a:ext cx="1613" cy="21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shade val="46280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</a:ln>
            <a:effectLst>
              <a:outerShdw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ko-KR" altLang="ko-KR" sz="1200">
                <a:solidFill>
                  <a:prstClr val="black"/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7" name="AutoShape 12"/>
            <p:cNvSpPr>
              <a:spLocks noChangeArrowheads="1"/>
            </p:cNvSpPr>
            <p:nvPr/>
          </p:nvSpPr>
          <p:spPr>
            <a:xfrm>
              <a:off x="393" y="1032"/>
              <a:ext cx="1465" cy="12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alpha val="65000"/>
                  </a:schemeClr>
                </a:gs>
                <a:gs pos="100000">
                  <a:schemeClr val="bg1">
                    <a:gamma/>
                    <a:shade val="46280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" name="Text Box 13"/>
            <p:cNvSpPr txBox="1">
              <a:spLocks noChangeArrowheads="1"/>
            </p:cNvSpPr>
            <p:nvPr/>
          </p:nvSpPr>
          <p:spPr>
            <a:xfrm>
              <a:off x="300" y="1020"/>
              <a:ext cx="1591" cy="213"/>
            </a:xfrm>
            <a:prstGeom prst="rect">
              <a:avLst/>
            </a:prstGeom>
            <a:noFill/>
            <a:ln w="9525">
              <a:noFill/>
              <a:miter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ko-KR" altLang="en-US" sz="1600">
                  <a:solidFill>
                    <a:prstClr val="black"/>
                  </a:solidFill>
                  <a:latin typeface="HY울릉도M"/>
                  <a:ea typeface="HY울릉도M"/>
                </a:rPr>
                <a:t>         프로그램 개요</a:t>
              </a:r>
            </a:p>
          </p:txBody>
        </p:sp>
      </p:grpSp>
      <p:pic>
        <p:nvPicPr>
          <p:cNvPr id="2" name="_x180340656">
            <a:extLst>
              <a:ext uri="{FF2B5EF4-FFF2-40B4-BE49-F238E27FC236}">
                <a16:creationId xmlns:a16="http://schemas.microsoft.com/office/drawing/2014/main" id="{06D98558-0C28-73A6-E37E-BF1D9FE07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020" y="8730489"/>
            <a:ext cx="3096344" cy="40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sh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293103"/>
              </p:ext>
            </p:extLst>
          </p:nvPr>
        </p:nvGraphicFramePr>
        <p:xfrm>
          <a:off x="620688" y="1331640"/>
          <a:ext cx="5472608" cy="6971682"/>
        </p:xfrm>
        <a:graphic>
          <a:graphicData uri="http://schemas.openxmlformats.org/drawingml/2006/table">
            <a:tbl>
              <a:tblPr firstRow="1" bandRow="1"/>
              <a:tblGrid>
                <a:gridCol w="672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4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6191">
                  <a:extLst>
                    <a:ext uri="{9D8B030D-6E8A-4147-A177-3AD203B41FA5}">
                      <a16:colId xmlns:a16="http://schemas.microsoft.com/office/drawing/2014/main" val="4142670520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9806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ko-KR" altLang="en-US"/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600" b="1" i="0" u="none" strike="noStrike" dirty="0" err="1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실버인지요리</a:t>
                      </a:r>
                      <a:endParaRPr sz="1600" b="1" i="0" u="none" strike="noStrike" dirty="0">
                        <a:solidFill>
                          <a:srgbClr val="3A3C84"/>
                        </a:solidFill>
                        <a:latin typeface="양재튼튼체B"/>
                        <a:ea typeface="양재튼튼체B"/>
                      </a:endParaRP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1600" b="1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활동지</a:t>
                      </a:r>
                      <a:r>
                        <a:rPr lang="en-US" altLang="ko-KR" sz="1600" b="1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&amp;</a:t>
                      </a:r>
                      <a:r>
                        <a:rPr lang="ko-KR" altLang="en-US" sz="1600" b="1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작품</a:t>
                      </a:r>
                      <a:endParaRPr sz="1600" b="1" i="0" u="none" strike="noStrike" dirty="0">
                        <a:solidFill>
                          <a:srgbClr val="3A3C84"/>
                        </a:solidFill>
                        <a:latin typeface="양재튼튼체B"/>
                        <a:ea typeface="양재튼튼체B"/>
                      </a:endParaRPr>
                    </a:p>
                  </a:txBody>
                  <a:tcPr anchor="ctr">
                    <a:lnL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600" b="1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내 용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4449">
                <a:tc rowSpan="2">
                  <a:txBody>
                    <a:bodyPr/>
                    <a:lstStyle/>
                    <a:p>
                      <a:pPr>
                        <a:defRPr/>
                      </a:pPr>
                      <a:endParaRPr lang="ko-KR" altLang="en-US"/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1</a:t>
                      </a:r>
                      <a:r>
                        <a:rPr sz="12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회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1200" b="0" i="0" u="none" strike="noStrike">
                        <a:solidFill>
                          <a:srgbClr val="3A3C84"/>
                        </a:solidFill>
                        <a:latin typeface="양재튼튼체B"/>
                        <a:ea typeface="양재튼튼체B"/>
                      </a:endParaRP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0" i="0" u="none" strike="noStrike" dirty="0" err="1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곶감</a:t>
                      </a:r>
                      <a:r>
                        <a:rPr sz="1100" b="0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 </a:t>
                      </a:r>
                      <a:r>
                        <a:rPr lang="en-US" sz="1100" b="0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 </a:t>
                      </a:r>
                      <a:r>
                        <a:rPr sz="1100" b="0" i="0" u="none" strike="noStrike" dirty="0" err="1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단자</a:t>
                      </a:r>
                      <a:endParaRPr sz="1100" b="0" i="0" u="none" strike="noStrike" dirty="0">
                        <a:solidFill>
                          <a:srgbClr val="3A3C84"/>
                        </a:solidFill>
                        <a:latin typeface="양재튼튼체B"/>
                        <a:ea typeface="양재튼튼체B"/>
                      </a:endParaRPr>
                    </a:p>
                  </a:txBody>
                  <a:tcPr anchor="ctr">
                    <a:lnL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1100" b="0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오늘의 나 </a:t>
                      </a:r>
                      <a:endParaRPr sz="1100" b="0" i="0" u="none" strike="noStrike" dirty="0">
                        <a:solidFill>
                          <a:srgbClr val="3A3C84"/>
                        </a:solidFill>
                        <a:latin typeface="양재튼튼체B"/>
                        <a:ea typeface="양재튼튼체B"/>
                      </a:endParaRPr>
                    </a:p>
                  </a:txBody>
                  <a:tcPr anchor="ctr">
                    <a:lnL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유자청과 생강청을 이용하여 </a:t>
                      </a:r>
                    </a:p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뇌에 좋은 견과류와 곶감 단자를 만들어본다</a:t>
                      </a:r>
                      <a:r>
                        <a:rPr lang="EN-US" sz="11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.</a:t>
                      </a:r>
                    </a:p>
                  </a:txBody>
                  <a:tcPr anchor="ctr">
                    <a:lnL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444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1100" b="0" i="0" u="none" strike="noStrike" dirty="0">
                        <a:solidFill>
                          <a:srgbClr val="3A3C84"/>
                        </a:solidFill>
                        <a:latin typeface="양재튼튼체B"/>
                        <a:ea typeface="양재튼튼체B"/>
                      </a:endParaRPr>
                    </a:p>
                  </a:txBody>
                  <a:tcPr anchor="ctr">
                    <a:lnL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1100" b="0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나의 마음 안녕하십니까</a:t>
                      </a:r>
                      <a:endParaRPr sz="1100" b="0" i="0" u="none" strike="noStrike" dirty="0">
                        <a:solidFill>
                          <a:srgbClr val="3A3C84"/>
                        </a:solidFill>
                        <a:latin typeface="양재튼튼체B"/>
                        <a:ea typeface="양재튼튼체B"/>
                      </a:endParaRPr>
                    </a:p>
                  </a:txBody>
                  <a:tcPr anchor="ctr">
                    <a:lnL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6518364"/>
                  </a:ext>
                </a:extLst>
              </a:tr>
              <a:tr h="604221">
                <a:tc rowSpan="2">
                  <a:txBody>
                    <a:bodyPr/>
                    <a:lstStyle/>
                    <a:p>
                      <a:pPr>
                        <a:defRPr/>
                      </a:pPr>
                      <a:endParaRPr lang="ko-KR" altLang="en-US"/>
                    </a:p>
                    <a:p>
                      <a:pPr>
                        <a:defRPr/>
                      </a:pPr>
                      <a:endParaRPr lang="ko-KR" altLang="en-US"/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2</a:t>
                      </a:r>
                      <a:r>
                        <a:rPr sz="12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회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0" i="0" u="none" strike="noStrike" dirty="0" err="1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매실</a:t>
                      </a:r>
                      <a:r>
                        <a:rPr lang="en-US" sz="1100" b="0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  </a:t>
                      </a:r>
                      <a:r>
                        <a:rPr sz="1100" b="0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 </a:t>
                      </a:r>
                      <a:r>
                        <a:rPr sz="1100" b="0" i="0" u="none" strike="noStrike" dirty="0" err="1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소스와</a:t>
                      </a:r>
                      <a:r>
                        <a:rPr lang="en-US" sz="1100" b="0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 </a:t>
                      </a:r>
                    </a:p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0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 해 </a:t>
                      </a:r>
                      <a:r>
                        <a:rPr sz="1100" b="0" i="0" u="none" strike="noStrike" dirty="0" err="1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초무침</a:t>
                      </a:r>
                      <a:endParaRPr sz="1100" b="0" i="0" u="none" strike="noStrike" dirty="0">
                        <a:solidFill>
                          <a:srgbClr val="3A3C84"/>
                        </a:solidFill>
                        <a:latin typeface="양재튼튼체B"/>
                        <a:ea typeface="양재튼튼체B"/>
                      </a:endParaRP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1100" b="0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나의</a:t>
                      </a:r>
                      <a:endParaRPr sz="1100" b="0" i="0" u="none" strike="noStrike" dirty="0">
                        <a:solidFill>
                          <a:srgbClr val="3A3C84"/>
                        </a:solidFill>
                        <a:latin typeface="양재튼튼체B"/>
                        <a:ea typeface="양재튼튼체B"/>
                      </a:endParaRPr>
                    </a:p>
                  </a:txBody>
                  <a:tcPr anchor="ctr">
                    <a:lnL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매실소스를 만들어서 해물류를</a:t>
                      </a:r>
                    </a:p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무침하여 상큼한 봄맛을 만들어본다</a:t>
                      </a:r>
                      <a:r>
                        <a:rPr lang="EN-US" sz="11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. 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422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1100" b="0" i="0" u="none" strike="noStrike" dirty="0">
                        <a:solidFill>
                          <a:srgbClr val="3A3C84"/>
                        </a:solidFill>
                        <a:latin typeface="양재튼튼체B"/>
                        <a:ea typeface="양재튼튼체B"/>
                      </a:endParaRPr>
                    </a:p>
                  </a:txBody>
                  <a:tcPr anchor="ctr">
                    <a:lnL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1100" b="0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행복지수</a:t>
                      </a:r>
                      <a:endParaRPr sz="1100" b="0" i="0" u="none" strike="noStrike" dirty="0">
                        <a:solidFill>
                          <a:srgbClr val="3A3C84"/>
                        </a:solidFill>
                        <a:latin typeface="양재튼튼체B"/>
                        <a:ea typeface="양재튼튼체B"/>
                      </a:endParaRPr>
                    </a:p>
                  </a:txBody>
                  <a:tcPr anchor="ctr">
                    <a:lnL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7407640"/>
                  </a:ext>
                </a:extLst>
              </a:tr>
              <a:tr h="468771">
                <a:tc rowSpan="2">
                  <a:txBody>
                    <a:bodyPr/>
                    <a:lstStyle/>
                    <a:p>
                      <a:pPr>
                        <a:defRPr/>
                      </a:pPr>
                      <a:endParaRPr lang="ko-KR" altLang="en-US"/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3</a:t>
                      </a:r>
                      <a:r>
                        <a:rPr sz="12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회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0" i="0" u="none" strike="noStrike" dirty="0" err="1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달팽이캐릭터도시락</a:t>
                      </a:r>
                      <a:endParaRPr sz="1100" b="0" i="0" u="none" strike="noStrike" dirty="0">
                        <a:solidFill>
                          <a:srgbClr val="3A3C84"/>
                        </a:solidFill>
                        <a:latin typeface="양재튼튼체B"/>
                        <a:ea typeface="양재튼튼체B"/>
                      </a:endParaRP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1100" b="0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만들기</a:t>
                      </a:r>
                      <a:endParaRPr sz="1100" b="0" i="0" u="none" strike="noStrike" dirty="0">
                        <a:solidFill>
                          <a:srgbClr val="3A3C84"/>
                        </a:solidFill>
                        <a:latin typeface="양재튼튼체B"/>
                        <a:ea typeface="양재튼튼체B"/>
                      </a:endParaRPr>
                    </a:p>
                  </a:txBody>
                  <a:tcPr anchor="ctr">
                    <a:lnL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김과 치즈와 밥과 햄을 말아서</a:t>
                      </a:r>
                    </a:p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달팽이를 표현하여 인지영역을 넓힌다 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77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1100" b="0" i="0" u="none" strike="noStrike" dirty="0">
                        <a:solidFill>
                          <a:srgbClr val="3A3C84"/>
                        </a:solidFill>
                        <a:latin typeface="양재튼튼체B"/>
                        <a:ea typeface="양재튼튼체B"/>
                      </a:endParaRPr>
                    </a:p>
                  </a:txBody>
                  <a:tcPr anchor="ctr">
                    <a:lnL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i="0" u="none" strike="noStrike" dirty="0" err="1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나의꽃밭</a:t>
                      </a:r>
                      <a:endParaRPr lang="ko-KR" altLang="en-US" sz="1100" b="0" i="0" u="none" strike="noStrike" dirty="0">
                        <a:solidFill>
                          <a:srgbClr val="3A3C84"/>
                        </a:solidFill>
                        <a:latin typeface="양재튼튼체B"/>
                        <a:ea typeface="양재튼튼체B"/>
                      </a:endParaRPr>
                    </a:p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1100" b="0" i="0" u="none" strike="noStrike" dirty="0">
                        <a:solidFill>
                          <a:srgbClr val="3A3C84"/>
                        </a:solidFill>
                        <a:latin typeface="양재튼튼체B"/>
                        <a:ea typeface="양재튼튼체B"/>
                      </a:endParaRPr>
                    </a:p>
                  </a:txBody>
                  <a:tcPr anchor="ctr">
                    <a:lnL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2615551"/>
                  </a:ext>
                </a:extLst>
              </a:tr>
              <a:tr h="534449">
                <a:tc rowSpan="2">
                  <a:txBody>
                    <a:bodyPr/>
                    <a:lstStyle/>
                    <a:p>
                      <a:pPr>
                        <a:defRPr/>
                      </a:pPr>
                      <a:endParaRPr lang="ko-KR" altLang="en-US"/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4</a:t>
                      </a:r>
                      <a:r>
                        <a:rPr sz="12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회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1200" b="0" i="0" u="none" strike="noStrike">
                        <a:solidFill>
                          <a:srgbClr val="3A3C84"/>
                        </a:solidFill>
                        <a:latin typeface="양재튼튼체B"/>
                        <a:ea typeface="양재튼튼체B"/>
                      </a:endParaRP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0" i="0" u="none" strike="noStrike" dirty="0" err="1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지라시</a:t>
                      </a:r>
                      <a:r>
                        <a:rPr sz="1100" b="0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 </a:t>
                      </a:r>
                      <a:r>
                        <a:rPr sz="1100" b="0" i="0" u="none" strike="noStrike" dirty="0" err="1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스시</a:t>
                      </a:r>
                      <a:endParaRPr sz="1100" b="0" i="0" u="none" strike="noStrike" dirty="0">
                        <a:solidFill>
                          <a:srgbClr val="3A3C84"/>
                        </a:solidFill>
                        <a:latin typeface="양재튼튼체B"/>
                        <a:ea typeface="양재튼튼체B"/>
                      </a:endParaRP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1100" b="0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사랑</a:t>
                      </a:r>
                      <a:endParaRPr sz="1100" b="0" i="0" u="none" strike="noStrike" dirty="0">
                        <a:solidFill>
                          <a:srgbClr val="3A3C84"/>
                        </a:solidFill>
                        <a:latin typeface="양재튼튼체B"/>
                        <a:ea typeface="양재튼튼체B"/>
                      </a:endParaRPr>
                    </a:p>
                  </a:txBody>
                  <a:tcPr anchor="ctr">
                    <a:lnL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해물을 이용하여 일본식 떠먹는</a:t>
                      </a:r>
                    </a:p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초밥 도시락을 만들어본다</a:t>
                      </a:r>
                      <a:r>
                        <a:rPr lang="EN-US" sz="11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. 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444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1100" b="0" i="0" u="none" strike="noStrike" dirty="0">
                        <a:solidFill>
                          <a:srgbClr val="3A3C84"/>
                        </a:solidFill>
                        <a:latin typeface="양재튼튼체B"/>
                        <a:ea typeface="양재튼튼체B"/>
                      </a:endParaRPr>
                    </a:p>
                  </a:txBody>
                  <a:tcPr anchor="ctr">
                    <a:lnL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1100" b="0" i="0" u="none" strike="noStrike" dirty="0" err="1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주는삼인가받는사람인가</a:t>
                      </a:r>
                      <a:r>
                        <a:rPr lang="en-US" altLang="ko-KR" sz="1100" b="0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?</a:t>
                      </a:r>
                      <a:endParaRPr sz="1100" b="0" i="0" u="none" strike="noStrike" dirty="0">
                        <a:solidFill>
                          <a:srgbClr val="3A3C84"/>
                        </a:solidFill>
                        <a:latin typeface="양재튼튼체B"/>
                        <a:ea typeface="양재튼튼체B"/>
                      </a:endParaRPr>
                    </a:p>
                  </a:txBody>
                  <a:tcPr anchor="ctr">
                    <a:lnL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044412"/>
                  </a:ext>
                </a:extLst>
              </a:tr>
              <a:tr h="534448">
                <a:tc rowSpan="2">
                  <a:txBody>
                    <a:bodyPr/>
                    <a:lstStyle/>
                    <a:p>
                      <a:pPr>
                        <a:defRPr/>
                      </a:pPr>
                      <a:endParaRPr lang="ko-KR" altLang="en-US"/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5</a:t>
                      </a:r>
                      <a:r>
                        <a:rPr sz="12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회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1200" b="0" i="0" u="none" strike="noStrike">
                        <a:solidFill>
                          <a:srgbClr val="3A3C84"/>
                        </a:solidFill>
                        <a:latin typeface="양재튼튼체B"/>
                        <a:ea typeface="양재튼튼체B"/>
                      </a:endParaRP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0" i="0" u="none" strike="noStrike" dirty="0" err="1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캘리포니아</a:t>
                      </a:r>
                      <a:r>
                        <a:rPr sz="1100" b="0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 </a:t>
                      </a:r>
                      <a:r>
                        <a:rPr sz="1100" b="0" i="0" u="none" strike="noStrike" dirty="0" err="1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비빔밥</a:t>
                      </a:r>
                      <a:endParaRPr sz="1100" b="0" i="0" u="none" strike="noStrike" dirty="0">
                        <a:solidFill>
                          <a:srgbClr val="3A3C84"/>
                        </a:solidFill>
                        <a:latin typeface="양재튼튼체B"/>
                        <a:ea typeface="양재튼튼체B"/>
                      </a:endParaRP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1100" b="0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그룹속에서</a:t>
                      </a:r>
                      <a:endParaRPr sz="1100" b="0" i="0" u="none" strike="noStrike" dirty="0">
                        <a:solidFill>
                          <a:srgbClr val="3A3C84"/>
                        </a:solidFill>
                        <a:latin typeface="양재튼튼체B"/>
                        <a:ea typeface="양재튼튼체B"/>
                      </a:endParaRPr>
                    </a:p>
                  </a:txBody>
                  <a:tcPr anchor="ctr">
                    <a:lnL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아보카도와 여러 가지 야채를 구워서 소스를 만들어 캘리포니아 비빔밥을 만들어본다</a:t>
                      </a:r>
                      <a:r>
                        <a:rPr lang="EN-US" sz="11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.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44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1100" b="0" i="0" u="none" strike="noStrike" dirty="0">
                        <a:solidFill>
                          <a:srgbClr val="3A3C84"/>
                        </a:solidFill>
                        <a:latin typeface="양재튼튼체B"/>
                        <a:ea typeface="양재튼튼체B"/>
                      </a:endParaRPr>
                    </a:p>
                  </a:txBody>
                  <a:tcPr anchor="ctr">
                    <a:lnL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1100" b="0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나의 </a:t>
                      </a:r>
                      <a:r>
                        <a:rPr lang="ko-KR" altLang="en-US" sz="1100" b="0" i="0" u="none" strike="noStrike" dirty="0" err="1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역활</a:t>
                      </a:r>
                      <a:endParaRPr sz="1100" b="0" i="0" u="none" strike="noStrike" dirty="0">
                        <a:solidFill>
                          <a:srgbClr val="3A3C84"/>
                        </a:solidFill>
                        <a:latin typeface="양재튼튼체B"/>
                        <a:ea typeface="양재튼튼체B"/>
                      </a:endParaRPr>
                    </a:p>
                  </a:txBody>
                  <a:tcPr anchor="ctr">
                    <a:lnL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9819560"/>
                  </a:ext>
                </a:extLst>
              </a:tr>
              <a:tr h="409140">
                <a:tc rowSpan="2">
                  <a:txBody>
                    <a:bodyPr/>
                    <a:lstStyle/>
                    <a:p>
                      <a:pPr>
                        <a:defRPr/>
                      </a:pPr>
                      <a:endParaRPr lang="ko-KR" altLang="en-US"/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6</a:t>
                      </a:r>
                      <a:r>
                        <a:rPr sz="12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회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0" i="0" u="none" strike="noStrike" dirty="0" err="1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간식</a:t>
                      </a:r>
                      <a:r>
                        <a:rPr sz="1100" b="0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 </a:t>
                      </a:r>
                      <a:r>
                        <a:rPr sz="1100" b="0" i="0" u="none" strike="noStrike" dirty="0" err="1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만들기</a:t>
                      </a:r>
                      <a:endParaRPr sz="1100" b="0" i="0" u="none" strike="noStrike" dirty="0">
                        <a:solidFill>
                          <a:srgbClr val="3A3C84"/>
                        </a:solidFill>
                        <a:latin typeface="양재튼튼체B"/>
                        <a:ea typeface="양재튼튼체B"/>
                      </a:endParaRPr>
                    </a:p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1100" b="0" i="0" u="none" strike="noStrike" dirty="0">
                        <a:solidFill>
                          <a:srgbClr val="3A3C84"/>
                        </a:solidFill>
                        <a:latin typeface="양재튼튼체B"/>
                        <a:ea typeface="양재튼튼체B"/>
                      </a:endParaRP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1100" b="0" i="0" u="none" strike="noStrike" dirty="0" err="1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그룸속에서</a:t>
                      </a:r>
                      <a:endParaRPr sz="1100" b="0" i="0" u="none" strike="noStrike" dirty="0">
                        <a:solidFill>
                          <a:srgbClr val="3A3C84"/>
                        </a:solidFill>
                        <a:latin typeface="양재튼튼체B"/>
                        <a:ea typeface="양재튼튼체B"/>
                      </a:endParaRPr>
                    </a:p>
                  </a:txBody>
                  <a:tcPr anchor="ctr">
                    <a:lnL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0" i="0" u="none" strike="noStrike" dirty="0" err="1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견과류와</a:t>
                      </a:r>
                      <a:r>
                        <a:rPr sz="1100" b="0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 </a:t>
                      </a:r>
                      <a:r>
                        <a:rPr sz="1100" b="0" i="0" u="none" strike="noStrike" dirty="0" err="1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오곡첵스로</a:t>
                      </a:r>
                      <a:r>
                        <a:rPr sz="1100" b="0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 </a:t>
                      </a:r>
                      <a:r>
                        <a:rPr sz="1100" b="0" i="0" u="none" strike="noStrike" dirty="0" err="1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영양</a:t>
                      </a:r>
                      <a:r>
                        <a:rPr sz="1100" b="0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 </a:t>
                      </a:r>
                      <a:r>
                        <a:rPr sz="1100" b="0" i="0" u="none" strike="noStrike" dirty="0" err="1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가득한</a:t>
                      </a:r>
                      <a:r>
                        <a:rPr sz="1100" b="0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 </a:t>
                      </a:r>
                      <a:r>
                        <a:rPr sz="1100" b="0" i="0" u="none" strike="noStrike" dirty="0" err="1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에너지바</a:t>
                      </a:r>
                      <a:r>
                        <a:rPr sz="1100" b="0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 </a:t>
                      </a:r>
                      <a:r>
                        <a:rPr sz="1100" b="0" i="0" u="none" strike="noStrike" dirty="0" err="1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만들기를</a:t>
                      </a:r>
                      <a:r>
                        <a:rPr sz="1100" b="0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 </a:t>
                      </a:r>
                      <a:r>
                        <a:rPr sz="1100" b="0" i="0" u="none" strike="noStrike" dirty="0" err="1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한다</a:t>
                      </a:r>
                      <a:r>
                        <a:rPr lang="EN-US" sz="1100" b="0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. 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914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1100" b="0" i="0" u="none" strike="noStrike" dirty="0">
                        <a:solidFill>
                          <a:srgbClr val="3A3C84"/>
                        </a:solidFill>
                        <a:latin typeface="양재튼튼체B"/>
                        <a:ea typeface="양재튼튼체B"/>
                      </a:endParaRPr>
                    </a:p>
                  </a:txBody>
                  <a:tcPr anchor="ctr">
                    <a:lnL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어울림</a:t>
                      </a:r>
                    </a:p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1100" b="0" i="0" u="none" strike="noStrike" dirty="0">
                        <a:solidFill>
                          <a:srgbClr val="3A3C84"/>
                        </a:solidFill>
                        <a:latin typeface="양재튼튼체B"/>
                        <a:ea typeface="양재튼튼체B"/>
                      </a:endParaRPr>
                    </a:p>
                  </a:txBody>
                  <a:tcPr anchor="ctr">
                    <a:lnL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4674615"/>
                  </a:ext>
                </a:extLst>
              </a:tr>
            </a:tbl>
          </a:graphicData>
        </a:graphic>
      </p:graphicFrame>
      <p:pic>
        <p:nvPicPr>
          <p:cNvPr id="3" name="_x180340656">
            <a:extLst>
              <a:ext uri="{FF2B5EF4-FFF2-40B4-BE49-F238E27FC236}">
                <a16:creationId xmlns:a16="http://schemas.microsoft.com/office/drawing/2014/main" id="{271C88B9-C0A8-D1CA-2FFE-F58B1BB80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16" y="8716201"/>
            <a:ext cx="3096344" cy="40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2682347"/>
              </p:ext>
            </p:extLst>
          </p:nvPr>
        </p:nvGraphicFramePr>
        <p:xfrm>
          <a:off x="692696" y="1115615"/>
          <a:ext cx="5400599" cy="6912770"/>
        </p:xfrm>
        <a:graphic>
          <a:graphicData uri="http://schemas.openxmlformats.org/drawingml/2006/table">
            <a:tbl>
              <a:tblPr firstRow="1" bandRow="1"/>
              <a:tblGrid>
                <a:gridCol w="663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7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7246">
                  <a:extLst>
                    <a:ext uri="{9D8B030D-6E8A-4147-A177-3AD203B41FA5}">
                      <a16:colId xmlns:a16="http://schemas.microsoft.com/office/drawing/2014/main" val="248032241"/>
                    </a:ext>
                  </a:extLst>
                </a:gridCol>
                <a:gridCol w="22028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6454">
                <a:tc rowSpan="2">
                  <a:txBody>
                    <a:bodyPr/>
                    <a:lstStyle/>
                    <a:p>
                      <a:pPr>
                        <a:defRPr/>
                      </a:pPr>
                      <a:endParaRPr lang="ko-KR" altLang="en-US"/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7</a:t>
                      </a:r>
                      <a:r>
                        <a:rPr sz="12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회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1200" b="0" i="0" u="none" strike="noStrike">
                        <a:solidFill>
                          <a:srgbClr val="3A3C84"/>
                        </a:solidFill>
                        <a:latin typeface="양재튼튼체B"/>
                        <a:ea typeface="양재튼튼체B"/>
                      </a:endParaRP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0" i="0" u="none" strike="noStrike" dirty="0" err="1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두부냉채와</a:t>
                      </a:r>
                      <a:r>
                        <a:rPr sz="1100" b="0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 </a:t>
                      </a:r>
                      <a:r>
                        <a:rPr sz="1100" b="0" i="0" u="none" strike="noStrike" dirty="0" err="1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마늘소스</a:t>
                      </a:r>
                      <a:endParaRPr sz="1100" b="0" i="0" u="none" strike="noStrike" dirty="0">
                        <a:solidFill>
                          <a:srgbClr val="3A3C84"/>
                        </a:solidFill>
                        <a:latin typeface="양재튼튼체B"/>
                        <a:ea typeface="양재튼튼체B"/>
                      </a:endParaRP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1100" b="0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나의 기억</a:t>
                      </a:r>
                      <a:endParaRPr sz="1100" b="0" i="0" u="none" strike="noStrike" dirty="0">
                        <a:solidFill>
                          <a:srgbClr val="3A3C84"/>
                        </a:solidFill>
                        <a:latin typeface="양재튼튼체B"/>
                        <a:ea typeface="양재튼튼체B"/>
                      </a:endParaRPr>
                    </a:p>
                  </a:txBody>
                  <a:tcPr anchor="ctr">
                    <a:lnL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치매 예방에 좋은 콩으로 만든 두부를 이용하여 알리신 함유된 마늘소스와 함께 냉채를 만든다</a:t>
                      </a:r>
                      <a:r>
                        <a:rPr lang="EN-US" sz="11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. 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45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1100" b="0" i="0" u="none" strike="noStrike" dirty="0" err="1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태어난시기</a:t>
                      </a:r>
                      <a:r>
                        <a:rPr lang="en-US" altLang="ko-KR" sz="1100" b="0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,</a:t>
                      </a:r>
                      <a:r>
                        <a:rPr lang="ko-KR" altLang="en-US" sz="1100" b="0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년도 띠</a:t>
                      </a:r>
                      <a:endParaRPr sz="1100" b="0" i="0" u="none" strike="noStrike" dirty="0">
                        <a:solidFill>
                          <a:srgbClr val="3A3C84"/>
                        </a:solidFill>
                        <a:latin typeface="양재튼튼체B"/>
                        <a:ea typeface="양재튼튼체B"/>
                      </a:endParaRPr>
                    </a:p>
                  </a:txBody>
                  <a:tcPr anchor="ctr">
                    <a:lnL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3132613"/>
                  </a:ext>
                </a:extLst>
              </a:tr>
              <a:tr h="484722">
                <a:tc rowSpan="2">
                  <a:txBody>
                    <a:bodyPr/>
                    <a:lstStyle/>
                    <a:p>
                      <a:pPr>
                        <a:defRPr/>
                      </a:pPr>
                      <a:endParaRPr lang="ko-KR" altLang="en-US"/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8</a:t>
                      </a:r>
                      <a:r>
                        <a:rPr sz="12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회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0" i="0" u="none" strike="noStrike" dirty="0" err="1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견과류를</a:t>
                      </a:r>
                      <a:r>
                        <a:rPr sz="1100" b="0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 </a:t>
                      </a:r>
                      <a:r>
                        <a:rPr sz="1100" b="0" i="0" u="none" strike="noStrike" dirty="0" err="1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이용한</a:t>
                      </a:r>
                      <a:r>
                        <a:rPr sz="1100" b="0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 </a:t>
                      </a:r>
                      <a:r>
                        <a:rPr sz="1100" b="0" i="0" u="none" strike="noStrike" dirty="0" err="1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쌈장만들기</a:t>
                      </a:r>
                      <a:endParaRPr sz="1100" b="0" i="0" u="none" strike="noStrike" dirty="0">
                        <a:solidFill>
                          <a:srgbClr val="3A3C84"/>
                        </a:solidFill>
                        <a:latin typeface="양재튼튼체B"/>
                        <a:ea typeface="양재튼튼체B"/>
                      </a:endParaRPr>
                    </a:p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1100" b="0" i="0" u="none" strike="noStrike" dirty="0">
                        <a:solidFill>
                          <a:srgbClr val="3A3C84"/>
                        </a:solidFill>
                        <a:latin typeface="양재튼튼체B"/>
                        <a:ea typeface="양재튼튼체B"/>
                      </a:endParaRP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1100" b="0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나의 기억</a:t>
                      </a:r>
                      <a:endParaRPr sz="1100" b="0" i="0" u="none" strike="noStrike" dirty="0">
                        <a:solidFill>
                          <a:srgbClr val="3A3C84"/>
                        </a:solidFill>
                        <a:latin typeface="양재튼튼체B"/>
                        <a:ea typeface="양재튼튼체B"/>
                      </a:endParaRPr>
                    </a:p>
                  </a:txBody>
                  <a:tcPr anchor="ctr">
                    <a:lnL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치매 예방에 좋은 견과류로 캐릭터 만들기 하여 본다</a:t>
                      </a:r>
                      <a:r>
                        <a:rPr lang="EN-US" sz="11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.</a:t>
                      </a:r>
                    </a:p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양배추는 살짝 데치고 다시마는 </a:t>
                      </a:r>
                    </a:p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쌈용으로준비한다</a:t>
                      </a:r>
                      <a:r>
                        <a:rPr lang="EN-US" sz="11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. 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72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1100" b="0" i="0" u="none" strike="noStrike" dirty="0" err="1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나의고향에대하여</a:t>
                      </a:r>
                      <a:endParaRPr sz="1100" b="0" i="0" u="none" strike="noStrike" dirty="0">
                        <a:solidFill>
                          <a:srgbClr val="3A3C84"/>
                        </a:solidFill>
                        <a:latin typeface="양재튼튼체B"/>
                        <a:ea typeface="양재튼튼체B"/>
                      </a:endParaRPr>
                    </a:p>
                  </a:txBody>
                  <a:tcPr anchor="ctr">
                    <a:lnL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975708"/>
                  </a:ext>
                </a:extLst>
              </a:tr>
              <a:tr h="576064">
                <a:tc rowSpan="2">
                  <a:txBody>
                    <a:bodyPr/>
                    <a:lstStyle/>
                    <a:p>
                      <a:pPr>
                        <a:defRPr/>
                      </a:pPr>
                      <a:endParaRPr lang="ko-KR" altLang="en-US"/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9</a:t>
                      </a:r>
                      <a:r>
                        <a:rPr sz="12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회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1100" b="0" i="0" u="none" strike="noStrike" dirty="0" err="1">
                          <a:solidFill>
                            <a:srgbClr val="FF0000"/>
                          </a:solidFill>
                          <a:latin typeface="양재튼튼체B"/>
                          <a:ea typeface="양재튼튼체B"/>
                        </a:rPr>
                        <a:t>잡채만들기</a:t>
                      </a:r>
                      <a:endParaRPr lang="ko-KR" altLang="en-US" sz="1100" b="0" i="0" u="none" strike="noStrike" dirty="0">
                        <a:solidFill>
                          <a:srgbClr val="FF0000"/>
                        </a:solidFill>
                        <a:latin typeface="양재튼튼체B"/>
                        <a:ea typeface="양재튼튼체B"/>
                      </a:endParaRP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11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양재튼튼체B"/>
                          <a:ea typeface="양재튼튼체B"/>
                        </a:rPr>
                        <a:t>내가</a:t>
                      </a:r>
                    </a:p>
                  </a:txBody>
                  <a:tcPr anchor="ctr">
                    <a:lnL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1100" b="0" i="0" u="none" strike="noStrike" dirty="0" err="1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불리지않는</a:t>
                      </a:r>
                      <a:r>
                        <a:rPr lang="ko-KR" altLang="en-US" sz="1100" b="0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 </a:t>
                      </a:r>
                      <a:r>
                        <a:rPr lang="ko-KR" altLang="en-US" sz="1100" b="0" i="0" u="none" strike="noStrike" dirty="0" err="1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잡채만들기</a:t>
                      </a:r>
                      <a:endParaRPr lang="ko-KR" altLang="en-US" sz="1100" b="0" i="0" u="none" strike="noStrike" dirty="0">
                        <a:solidFill>
                          <a:srgbClr val="3A3C84"/>
                        </a:solidFill>
                        <a:latin typeface="양재튼튼체B"/>
                        <a:ea typeface="양재튼튼체B"/>
                      </a:endParaRP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1100" b="0" i="0" u="none" strike="noStrike" dirty="0">
                          <a:solidFill>
                            <a:srgbClr val="FF0000"/>
                          </a:solidFill>
                          <a:latin typeface="양재튼튼체B"/>
                          <a:ea typeface="양재튼튼체B"/>
                        </a:rPr>
                        <a:t>어렸을 </a:t>
                      </a:r>
                      <a:r>
                        <a:rPr lang="ko-KR" altLang="en-US" sz="1100" b="0" i="0" u="none" strike="noStrike" dirty="0" err="1">
                          <a:solidFill>
                            <a:srgbClr val="FF0000"/>
                          </a:solidFill>
                          <a:latin typeface="양재튼튼체B"/>
                          <a:ea typeface="양재튼튼체B"/>
                        </a:rPr>
                        <a:t>적엔</a:t>
                      </a:r>
                      <a:endParaRPr lang="ko-KR" altLang="en-US" sz="1100" b="0" i="0" u="none" strike="noStrike" dirty="0">
                        <a:solidFill>
                          <a:srgbClr val="FF0000"/>
                        </a:solidFill>
                        <a:latin typeface="양재튼튼체B"/>
                        <a:ea typeface="양재튼튼체B"/>
                      </a:endParaRPr>
                    </a:p>
                  </a:txBody>
                  <a:tcPr anchor="ctr">
                    <a:lnL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3974769"/>
                  </a:ext>
                </a:extLst>
              </a:tr>
              <a:tr h="606512">
                <a:tc rowSpan="2">
                  <a:txBody>
                    <a:bodyPr/>
                    <a:lstStyle/>
                    <a:p>
                      <a:pPr>
                        <a:defRPr/>
                      </a:pPr>
                      <a:endParaRPr lang="ko-KR" altLang="en-US"/>
                    </a:p>
                    <a:p>
                      <a:pPr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10</a:t>
                      </a:r>
                      <a:r>
                        <a:rPr sz="12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회</a:t>
                      </a:r>
                    </a:p>
                    <a:p>
                      <a:pPr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1200" b="0" i="0" u="none" strike="noStrike">
                        <a:solidFill>
                          <a:srgbClr val="3A3C84"/>
                        </a:solidFill>
                        <a:latin typeface="양재튼튼체B"/>
                        <a:ea typeface="양재튼튼체B"/>
                      </a:endParaRP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흑임자 참치 피자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1100" b="0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나의</a:t>
                      </a:r>
                      <a:endParaRPr sz="1100" b="0" i="0" u="none" strike="noStrike" dirty="0">
                        <a:solidFill>
                          <a:srgbClr val="3A3C84"/>
                        </a:solidFill>
                        <a:latin typeface="양재튼튼체B"/>
                        <a:ea typeface="양재튼튼체B"/>
                      </a:endParaRPr>
                    </a:p>
                  </a:txBody>
                  <a:tcPr anchor="ctr">
                    <a:lnL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참치와 고추장 양념을 해주고</a:t>
                      </a:r>
                    </a:p>
                    <a:p>
                      <a:pPr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밥엔 흑임자를 버무려서 또띠아에피자를 만들어 준다</a:t>
                      </a:r>
                      <a:r>
                        <a:rPr lang="EN-US" sz="11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.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651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1100" b="0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만다라</a:t>
                      </a:r>
                      <a:endParaRPr sz="1100" b="0" i="0" u="none" strike="noStrike" dirty="0">
                        <a:solidFill>
                          <a:srgbClr val="3A3C84"/>
                        </a:solidFill>
                        <a:latin typeface="양재튼튼체B"/>
                        <a:ea typeface="양재튼튼체B"/>
                      </a:endParaRPr>
                    </a:p>
                  </a:txBody>
                  <a:tcPr anchor="ctr">
                    <a:lnL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8521054"/>
                  </a:ext>
                </a:extLst>
              </a:tr>
              <a:tr h="576064">
                <a:tc rowSpan="2">
                  <a:txBody>
                    <a:bodyPr/>
                    <a:lstStyle/>
                    <a:p>
                      <a:pPr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11</a:t>
                      </a:r>
                      <a:r>
                        <a:rPr sz="12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회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오이 방울토마토 피클만들기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1100" b="0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만들기</a:t>
                      </a:r>
                      <a:endParaRPr sz="1100" b="0" i="0" u="none" strike="noStrike" dirty="0">
                        <a:solidFill>
                          <a:srgbClr val="3A3C84"/>
                        </a:solidFill>
                        <a:latin typeface="양재튼튼체B"/>
                        <a:ea typeface="양재튼튼체B"/>
                      </a:endParaRPr>
                    </a:p>
                  </a:txBody>
                  <a:tcPr anchor="ctr">
                    <a:lnL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오이</a:t>
                      </a:r>
                      <a:r>
                        <a:rPr lang="EN-US" sz="11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, </a:t>
                      </a:r>
                      <a:r>
                        <a:rPr sz="11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당근</a:t>
                      </a:r>
                      <a:r>
                        <a:rPr lang="EN-US" sz="11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, </a:t>
                      </a:r>
                      <a:r>
                        <a:rPr sz="11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방울토마토 등 모양</a:t>
                      </a:r>
                    </a:p>
                    <a:p>
                      <a:pPr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찍기로 피클만들기 </a:t>
                      </a:r>
                    </a:p>
                    <a:p>
                      <a:pPr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1100" b="0" i="0" u="none" strike="noStrike">
                        <a:solidFill>
                          <a:srgbClr val="3A3C84"/>
                        </a:solidFill>
                        <a:latin typeface="양재튼튼체B"/>
                        <a:ea typeface="양재튼튼체B"/>
                      </a:endParaRP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0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1100" b="0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기억속의 바다</a:t>
                      </a:r>
                      <a:endParaRPr sz="1100" b="0" i="0" u="none" strike="noStrike" dirty="0">
                        <a:solidFill>
                          <a:srgbClr val="3A3C84"/>
                        </a:solidFill>
                        <a:latin typeface="양재튼튼체B"/>
                        <a:ea typeface="양재튼튼체B"/>
                      </a:endParaRPr>
                    </a:p>
                  </a:txBody>
                  <a:tcPr anchor="ctr">
                    <a:lnL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0964539"/>
                  </a:ext>
                </a:extLst>
              </a:tr>
              <a:tr h="746569">
                <a:tc rowSpan="2">
                  <a:txBody>
                    <a:bodyPr/>
                    <a:lstStyle/>
                    <a:p>
                      <a:pPr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12</a:t>
                      </a:r>
                      <a:r>
                        <a:rPr sz="1200" b="0" i="0" u="none" strike="noStrike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회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0" i="0" u="none" strike="noStrike" dirty="0" err="1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녹차롤</a:t>
                      </a:r>
                      <a:r>
                        <a:rPr sz="1100" b="0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 </a:t>
                      </a:r>
                      <a:r>
                        <a:rPr sz="1100" b="0" i="0" u="none" strike="noStrike" dirty="0" err="1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생크림</a:t>
                      </a:r>
                      <a:r>
                        <a:rPr sz="1100" b="0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 </a:t>
                      </a:r>
                      <a:r>
                        <a:rPr sz="1100" b="0" i="0" u="none" strike="noStrike" dirty="0" err="1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케이크</a:t>
                      </a:r>
                      <a:endParaRPr sz="1100" b="0" i="0" u="none" strike="noStrike" dirty="0">
                        <a:solidFill>
                          <a:srgbClr val="3A3C84"/>
                        </a:solidFill>
                        <a:latin typeface="양재튼튼체B"/>
                        <a:ea typeface="양재튼튼체B"/>
                      </a:endParaRP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1100" b="0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나에게</a:t>
                      </a:r>
                      <a:endParaRPr sz="1100" b="0" i="0" u="none" strike="noStrike" dirty="0">
                        <a:solidFill>
                          <a:srgbClr val="3A3C84"/>
                        </a:solidFill>
                        <a:latin typeface="양재튼튼체B"/>
                        <a:ea typeface="양재튼튼체B"/>
                      </a:endParaRPr>
                    </a:p>
                  </a:txBody>
                  <a:tcPr anchor="ctr">
                    <a:lnL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0" i="0" u="none" strike="noStrike" dirty="0" err="1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녹차가</a:t>
                      </a:r>
                      <a:r>
                        <a:rPr sz="1100" b="0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 </a:t>
                      </a:r>
                      <a:r>
                        <a:rPr sz="1100" b="0" i="0" u="none" strike="noStrike" dirty="0" err="1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함유된</a:t>
                      </a:r>
                      <a:r>
                        <a:rPr sz="1100" b="0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 롤 </a:t>
                      </a:r>
                      <a:r>
                        <a:rPr sz="1100" b="0" i="0" u="none" strike="noStrike" dirty="0" err="1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케이크로</a:t>
                      </a:r>
                      <a:r>
                        <a:rPr sz="1100" b="0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 </a:t>
                      </a:r>
                      <a:r>
                        <a:rPr sz="1100" b="0" i="0" u="none" strike="noStrike" dirty="0" err="1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그동안</a:t>
                      </a:r>
                      <a:r>
                        <a:rPr sz="1100" b="0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 </a:t>
                      </a:r>
                      <a:r>
                        <a:rPr sz="1100" b="0" i="0" u="none" strike="noStrike" dirty="0" err="1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수고한</a:t>
                      </a:r>
                      <a:r>
                        <a:rPr sz="1100" b="0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 </a:t>
                      </a:r>
                      <a:r>
                        <a:rPr sz="1100" b="0" i="0" u="none" strike="noStrike" dirty="0" err="1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나에게</a:t>
                      </a:r>
                      <a:r>
                        <a:rPr sz="1100" b="0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 </a:t>
                      </a:r>
                      <a:r>
                        <a:rPr sz="1100" b="0" i="0" u="none" strike="noStrike" dirty="0" err="1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주는</a:t>
                      </a:r>
                      <a:r>
                        <a:rPr sz="1100" b="0" i="0" u="none" strike="noStrike" dirty="0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 상</a:t>
                      </a:r>
                    </a:p>
                    <a:p>
                      <a:pPr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1100" b="0" i="0" u="none" strike="noStrike" dirty="0">
                        <a:solidFill>
                          <a:srgbClr val="3A3C84"/>
                        </a:solidFill>
                        <a:latin typeface="양재튼튼체B"/>
                        <a:ea typeface="양재튼튼체B"/>
                      </a:endParaRPr>
                    </a:p>
                    <a:p>
                      <a:pPr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1100" b="0" i="0" u="none" strike="noStrike" dirty="0">
                        <a:solidFill>
                          <a:srgbClr val="3A3C84"/>
                        </a:solidFill>
                        <a:latin typeface="양재튼튼체B"/>
                        <a:ea typeface="양재튼튼체B"/>
                      </a:endParaRP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656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1100" b="0" i="0" u="none" strike="noStrike" dirty="0" err="1">
                          <a:solidFill>
                            <a:srgbClr val="3A3C84"/>
                          </a:solidFill>
                          <a:latin typeface="양재튼튼체B"/>
                          <a:ea typeface="양재튼튼체B"/>
                        </a:rPr>
                        <a:t>주는상장</a:t>
                      </a:r>
                      <a:endParaRPr sz="1100" b="0" i="0" u="none" strike="noStrike" dirty="0">
                        <a:solidFill>
                          <a:srgbClr val="3A3C84"/>
                        </a:solidFill>
                        <a:latin typeface="양재튼튼체B"/>
                        <a:ea typeface="양재튼튼체B"/>
                      </a:endParaRPr>
                    </a:p>
                  </a:txBody>
                  <a:tcPr anchor="ctr">
                    <a:lnL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1108480"/>
                  </a:ext>
                </a:extLst>
              </a:tr>
            </a:tbl>
          </a:graphicData>
        </a:graphic>
      </p:graphicFrame>
      <p:pic>
        <p:nvPicPr>
          <p:cNvPr id="3" name="_x180340656">
            <a:extLst>
              <a:ext uri="{FF2B5EF4-FFF2-40B4-BE49-F238E27FC236}">
                <a16:creationId xmlns:a16="http://schemas.microsoft.com/office/drawing/2014/main" id="{6FFFEAA6-5C29-4D8A-F44F-99F313FC3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012" y="8715060"/>
            <a:ext cx="3096344" cy="40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pic>
        <p:nvPicPr>
          <p:cNvPr id="3" name="내용 개체 틀 2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350" t="40550" r="4630" b="21410"/>
          <a:stretch>
            <a:fillRect/>
          </a:stretch>
        </p:blipFill>
        <p:spPr>
          <a:xfrm>
            <a:off x="836712" y="1187624"/>
            <a:ext cx="5184576" cy="6768752"/>
          </a:xfrm>
          <a:prstGeom prst="rect">
            <a:avLst/>
          </a:prstGeom>
        </p:spPr>
      </p:pic>
      <p:pic>
        <p:nvPicPr>
          <p:cNvPr id="4" name="_x180340656">
            <a:extLst>
              <a:ext uri="{FF2B5EF4-FFF2-40B4-BE49-F238E27FC236}">
                <a16:creationId xmlns:a16="http://schemas.microsoft.com/office/drawing/2014/main" id="{FCC99C61-1D33-2D2F-2849-1A656590F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16" y="8738551"/>
            <a:ext cx="3096344" cy="40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pic>
        <p:nvPicPr>
          <p:cNvPr id="4" name="그림 3"/>
          <p:cNvPicPr/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692696" y="971600"/>
            <a:ext cx="5328591" cy="7344815"/>
          </a:xfrm>
          <a:prstGeom prst="rect">
            <a:avLst/>
          </a:prstGeom>
        </p:spPr>
      </p:pic>
      <p:pic>
        <p:nvPicPr>
          <p:cNvPr id="5" name="_x180340656">
            <a:extLst>
              <a:ext uri="{FF2B5EF4-FFF2-40B4-BE49-F238E27FC236}">
                <a16:creationId xmlns:a16="http://schemas.microsoft.com/office/drawing/2014/main" id="{29E18C33-C57F-09C4-6DA0-E1024AA01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16" y="8738551"/>
            <a:ext cx="3096344" cy="40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36712" y="1547664"/>
            <a:ext cx="4968552" cy="6048672"/>
          </a:xfrm>
          <a:prstGeom prst="rect">
            <a:avLst/>
          </a:prstGeom>
        </p:spPr>
      </p:pic>
      <p:pic>
        <p:nvPicPr>
          <p:cNvPr id="5" name="_x180340656">
            <a:extLst>
              <a:ext uri="{FF2B5EF4-FFF2-40B4-BE49-F238E27FC236}">
                <a16:creationId xmlns:a16="http://schemas.microsoft.com/office/drawing/2014/main" id="{0780C35F-6B63-F81E-083A-EC9EDE062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984" y="8573704"/>
            <a:ext cx="3573016" cy="57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pic>
        <p:nvPicPr>
          <p:cNvPr id="4" name="그림 3"/>
          <p:cNvPicPr/>
          <p:nvPr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476672" y="827584"/>
            <a:ext cx="5904656" cy="7488832"/>
          </a:xfrm>
          <a:prstGeom prst="rect">
            <a:avLst/>
          </a:prstGeom>
        </p:spPr>
      </p:pic>
      <p:pic>
        <p:nvPicPr>
          <p:cNvPr id="5" name="_x180340656">
            <a:extLst>
              <a:ext uri="{FF2B5EF4-FFF2-40B4-BE49-F238E27FC236}">
                <a16:creationId xmlns:a16="http://schemas.microsoft.com/office/drawing/2014/main" id="{8CA99CED-9C19-B1B9-BE12-47B6A3E19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932" y="8738551"/>
            <a:ext cx="3437068" cy="40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압정">
  <a:themeElements>
    <a:clrScheme name="압정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압정">
      <a:majorFont>
        <a:latin typeface="Constantia"/>
        <a:ea typeface=""/>
        <a:cs typeface=""/>
        <a:font script="Jpan" typeface="HGS明朝E"/>
        <a:font script="Hang" typeface="HY신명조"/>
        <a:font script="Hans" typeface="SimSun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MS PGothic"/>
        <a:font script="Hang" typeface="맑은 고딕"/>
        <a:font script="Hans" typeface="黑体"/>
        <a:font script="Hant" typeface="Microsoft JhengHei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압정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>
            <a:fillRect/>
          </a:stretch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376</Words>
  <Application>Microsoft Office PowerPoint</Application>
  <PresentationFormat>화면 슬라이드 쇼(4:3)</PresentationFormat>
  <Paragraphs>132</Paragraphs>
  <Slides>18</Slides>
  <Notes>11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18</vt:i4>
      </vt:variant>
    </vt:vector>
  </HeadingPairs>
  <TitlesOfParts>
    <vt:vector size="27" baseType="lpstr">
      <vt:lpstr>HY울릉도M</vt:lpstr>
      <vt:lpstr>맑은 고딕</vt:lpstr>
      <vt:lpstr>양재튼튼체B</vt:lpstr>
      <vt:lpstr>휴먼엑스포</vt:lpstr>
      <vt:lpstr>Brush Script MT</vt:lpstr>
      <vt:lpstr>Constantia</vt:lpstr>
      <vt:lpstr>Franklin Gothic Book</vt:lpstr>
      <vt:lpstr>Rage Italic</vt:lpstr>
      <vt:lpstr>압정</vt:lpstr>
      <vt:lpstr>건강요리와 인지영역향상  치매예방 실버인지요리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새싹들의  소리를  마음으로 들어요</dc:title>
  <dc:creator>user1</dc:creator>
  <cp:lastModifiedBy>sujan365@outlook.kr</cp:lastModifiedBy>
  <cp:revision>224</cp:revision>
  <dcterms:created xsi:type="dcterms:W3CDTF">2015-06-30T06:08:17Z</dcterms:created>
  <dcterms:modified xsi:type="dcterms:W3CDTF">2024-03-01T10:28:47Z</dcterms:modified>
  <cp:version/>
</cp:coreProperties>
</file>